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0"/>
  </p:notesMasterIdLst>
  <p:sldIdLst>
    <p:sldId id="257" r:id="rId2"/>
    <p:sldId id="264" r:id="rId3"/>
    <p:sldId id="259" r:id="rId4"/>
    <p:sldId id="260" r:id="rId5"/>
    <p:sldId id="261" r:id="rId6"/>
    <p:sldId id="265" r:id="rId7"/>
    <p:sldId id="266" r:id="rId8"/>
    <p:sldId id="267" r:id="rId9"/>
    <p:sldId id="268" r:id="rId10"/>
    <p:sldId id="276" r:id="rId11"/>
    <p:sldId id="269" r:id="rId12"/>
    <p:sldId id="270" r:id="rId13"/>
    <p:sldId id="271" r:id="rId14"/>
    <p:sldId id="272" r:id="rId15"/>
    <p:sldId id="273" r:id="rId16"/>
    <p:sldId id="274" r:id="rId17"/>
    <p:sldId id="262" r:id="rId18"/>
    <p:sldId id="263" r:id="rId1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orient="horz" pos="1429">
          <p15:clr>
            <a:srgbClr val="A4A3A4"/>
          </p15:clr>
        </p15:guide>
        <p15:guide id="3" orient="horz" pos="158">
          <p15:clr>
            <a:srgbClr val="A4A3A4"/>
          </p15:clr>
        </p15:guide>
        <p15:guide id="4" orient="horz" pos="2787">
          <p15:clr>
            <a:srgbClr val="A4A3A4"/>
          </p15:clr>
        </p15:guide>
        <p15:guide id="5" pos="2880">
          <p15:clr>
            <a:srgbClr val="A4A3A4"/>
          </p15:clr>
        </p15:guide>
        <p15:guide id="6" pos="423">
          <p15:clr>
            <a:srgbClr val="A4A3A4"/>
          </p15:clr>
        </p15:guide>
        <p15:guide id="7" pos="2001">
          <p15:clr>
            <a:srgbClr val="A4A3A4"/>
          </p15:clr>
        </p15:guide>
        <p15:guide id="8" pos="33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eraj B" initials="NB" lastIdx="1" clrIdx="0">
    <p:extLst>
      <p:ext uri="{19B8F6BF-5375-455C-9EA6-DF929625EA0E}">
        <p15:presenceInfo xmlns:p15="http://schemas.microsoft.com/office/powerpoint/2012/main" userId="2dbd1a139d013d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83396" autoAdjust="0"/>
  </p:normalViewPr>
  <p:slideViewPr>
    <p:cSldViewPr snapToGrid="0">
      <p:cViewPr varScale="1">
        <p:scale>
          <a:sx n="81" d="100"/>
          <a:sy n="81" d="100"/>
        </p:scale>
        <p:origin x="-1284" y="-90"/>
      </p:cViewPr>
      <p:guideLst>
        <p:guide orient="horz" pos="2395"/>
        <p:guide orient="horz" pos="1429"/>
        <p:guide orient="horz" pos="158"/>
        <p:guide orient="horz" pos="2787"/>
        <p:guide pos="2880"/>
        <p:guide pos="423"/>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commentAuthors" Target="commentAuthor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763" name="Google Shape;3;n"/>
          <p:cNvSpPr>
            <a:spLocks noGrp="1" noRot="1" noChangeAspect="1" noEditPoints="1"/>
          </p:cNvSpPr>
          <p:nvPr>
            <p:ph type="sldImg" idx="2"/>
          </p:nvPr>
        </p:nvSpPr>
        <p:spPr>
          <a:xfrm>
            <a:off x="381300" y="685800"/>
            <a:ext cx="6096075" cy="3429000"/>
          </a:xfrm>
          <a:custGeom>
            <a:avLst/>
            <a:gdLst/>
            <a:ahLst/>
            <a:cxn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a:endParaRPr/>
          </a:p>
        </p:txBody>
      </p:sp>
      <p:sp>
        <p:nvSpPr>
          <p:cNvPr id="104976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marR="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pPr lvl="0"/>
            <a:endParaRPr/>
          </a:p>
        </p:txBody>
      </p:sp>
    </p:spTree>
    <p:extLst>
      <p:ext uri="{BB962C8B-B14F-4D97-AF65-F5344CB8AC3E}">
        <p14:creationId xmlns:p14="http://schemas.microsoft.com/office/powerpoint/2010/main" val="3860894744"/>
      </p:ext>
    </p:extLst>
  </p:cSld>
  <p:clrMap bg1="lt1" tx1="dk1" bg2="dk2" tx2="lt2" accent1="accent1" accent2="accent2" accent3="accent3" accent4="accent4" accent5="accent5" accent6="accent6" hlink="hlink" folHlink="folHlink"/>
  <p:hf sldNum="0" hdr="0" ftr="0" dt="0"/>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79"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5" name="Text Placeholder 2"/>
          <p:cNvSpPr>
            <a:spLocks noGrp="1" noEditPoints="1"/>
          </p:cNvSpPr>
          <p:nvPr>
            <p:ph type="body" idx="1"/>
          </p:nvPr>
        </p:nvSpPr>
        <p:spPr>
          <a:prstGeom prst="rect">
            <a:avLst/>
          </a:prstGeo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598"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1048607"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Notes Placeholder 1049771"/>
          <p:cNvSpPr>
            <a:spLocks noGrp="1" noEditPoints="1"/>
          </p:cNvSpPr>
          <p:nvPr>
            <p:ph type="body"/>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Slide Image Placeholder 1"/>
          <p:cNvSpPr>
            <a:spLocks noGrp="1" noRot="1" noChangeAspect="1" noEditPoints="1"/>
          </p:cNvSpPr>
          <p:nvPr>
            <p:ph type="sldImg"/>
          </p:nvPr>
        </p:nvSpPr>
        <p:spPr>
          <a:xfrm>
            <a:off x="381337" y="685800"/>
            <a:ext cx="6096000" cy="3429000"/>
          </a:xfrm>
          <a:prstGeom prst="rect">
            <a:avLst/>
          </a:prstGeom>
        </p:spPr>
        <p:txBody>
          <a:bodyPr/>
          <a:lstStyle/>
          <a:p>
            <a:endParaRPr/>
          </a:p>
        </p:txBody>
      </p:sp>
      <p:sp>
        <p:nvSpPr>
          <p:cNvPr id="1048616"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29.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0.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5" Type="http://schemas.openxmlformats.org/officeDocument/2006/relationships/image" Target="../media/image34.png" /><Relationship Id="rId4" Type="http://schemas.openxmlformats.org/officeDocument/2006/relationships/image" Target="../media/image33.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5.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6.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8.png" /><Relationship Id="rId1" Type="http://schemas.openxmlformats.org/officeDocument/2006/relationships/slideMaster" Target="../slideMasters/slideMaster1.xml" /><Relationship Id="rId4" Type="http://schemas.openxmlformats.org/officeDocument/2006/relationships/image" Target="../media/image39.jpe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1.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2.jp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2">
    <p:spTree>
      <p:nvGrpSpPr>
        <p:cNvPr id="1" name=""/>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rcRect/>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noEditPoints="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491"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5"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92"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493" name="Google Shape;48;p35"/>
          <p:cNvSpPr/>
          <p:nvPr userDrawn="1"/>
        </p:nvSpPr>
        <p:spPr>
          <a:xfrm>
            <a:off x="0" y="638171"/>
            <a:ext cx="4734046" cy="4030832"/>
          </a:xfrm>
          <a:prstGeom prst="rect">
            <a:avLst/>
          </a:prstGeom>
          <a:solidFill>
            <a:schemeClr val="accent4"/>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494" name="Google Shape;49;p35"/>
          <p:cNvSpPr/>
          <p:nvPr userDrawn="1"/>
        </p:nvSpPr>
        <p:spPr>
          <a:xfrm>
            <a:off x="0" y="819942"/>
            <a:ext cx="144711" cy="323530"/>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495"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6"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14" name="Google Shape;102;p40" descr="Background pattern  Description automatically generated with medium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5" name="Google Shape;103;p40" descr="A group of people sitting at a table  Description automatically generated with low confidence"/>
          <p:cNvPicPr preferRelativeResize="0">
            <a:picLocks/>
          </p:cNvPicPr>
          <p:nvPr userDrawn="1"/>
        </p:nvPicPr>
        <p:blipFill>
          <a:blip r:embed="rId3">
            <a:alphaModFix/>
          </a:blip>
          <a:srcRect l="11613" t="29182"/>
          <a:stretch>
            <a:fillRect/>
          </a:stretch>
        </p:blipFill>
        <p:spPr>
          <a:xfrm>
            <a:off x="4864308" y="0"/>
            <a:ext cx="4279692" cy="5143500"/>
          </a:xfrm>
          <a:prstGeom prst="rect">
            <a:avLst/>
          </a:prstGeom>
          <a:noFill/>
          <a:ln>
            <a:noFill/>
          </a:ln>
        </p:spPr>
      </p:pic>
      <p:pic>
        <p:nvPicPr>
          <p:cNvPr id="2097216" name="Google Shape;27;p33" descr="Shape  Description automatically generated with low confidence"/>
          <p:cNvPicPr preferRelativeResize="0">
            <a:picLocks/>
          </p:cNvPicPr>
          <p:nvPr userDrawn="1"/>
        </p:nvPicPr>
        <p:blipFill>
          <a:blip r:embed="rId4">
            <a:alphaModFix/>
          </a:blip>
          <a:srcRect/>
          <a:stretch>
            <a:fillRect/>
          </a:stretch>
        </p:blipFill>
        <p:spPr>
          <a:xfrm>
            <a:off x="0" y="0"/>
            <a:ext cx="9144000" cy="5143500"/>
          </a:xfrm>
          <a:prstGeom prst="rect">
            <a:avLst/>
          </a:prstGeom>
          <a:noFill/>
          <a:ln>
            <a:noFill/>
          </a:ln>
        </p:spPr>
      </p:pic>
      <p:sp>
        <p:nvSpPr>
          <p:cNvPr id="1048915" name="Google Shape;105;p40"/>
          <p:cNvSpPr/>
          <p:nvPr userDrawn="1"/>
        </p:nvSpPr>
        <p:spPr>
          <a:xfrm>
            <a:off x="0" y="1107751"/>
            <a:ext cx="4864308" cy="292799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916"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17" name="Google Shape;50;p35"/>
          <p:cNvSpPr>
            <a:spLocks noGrp="1" noEditPoints="1"/>
          </p:cNvSpPr>
          <p:nvPr>
            <p:ph type="title"/>
          </p:nvPr>
        </p:nvSpPr>
        <p:spPr>
          <a:xfrm>
            <a:off x="387873" y="1377777"/>
            <a:ext cx="3421450" cy="459275"/>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2000" b="1" i="1">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8" name="Text Placeholder 16"/>
          <p:cNvSpPr>
            <a:spLocks noGrp="1" noEditPoints="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85"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86"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7" name="Google Shape;119;p42"/>
          <p:cNvGrpSpPr/>
          <p:nvPr/>
        </p:nvGrpSpPr>
        <p:grpSpPr>
          <a:xfrm>
            <a:off x="-900" y="1034935"/>
            <a:ext cx="9146700" cy="1842077"/>
            <a:chOff x="-900" y="1034935"/>
            <a:chExt cx="9146700" cy="1842077"/>
          </a:xfrm>
        </p:grpSpPr>
        <p:sp>
          <p:nvSpPr>
            <p:cNvPr id="1049440"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7"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441"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accent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7"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88"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22" name="Google Shape;128;p43"/>
          <p:cNvSpPr/>
          <p:nvPr userDrawn="1"/>
        </p:nvSpPr>
        <p:spPr>
          <a:xfrm>
            <a:off x="0" y="1037770"/>
            <a:ext cx="9144000" cy="1613989"/>
          </a:xfrm>
          <a:prstGeom prst="rect">
            <a:avLst/>
          </a:prstGeom>
          <a:solidFill>
            <a:schemeClr val="accent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9"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723"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2" name="Google Shape;117;p42"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263" name="Google Shape;118;p42"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60" name="Google Shape;119;p42"/>
          <p:cNvGrpSpPr/>
          <p:nvPr/>
        </p:nvGrpSpPr>
        <p:grpSpPr>
          <a:xfrm>
            <a:off x="-900" y="1034935"/>
            <a:ext cx="9146700" cy="1842077"/>
            <a:chOff x="-900" y="1034935"/>
            <a:chExt cx="9146700" cy="1842077"/>
          </a:xfrm>
        </p:grpSpPr>
        <p:sp>
          <p:nvSpPr>
            <p:cNvPr id="1049335" name="Google Shape;120;p42"/>
            <p:cNvSpPr/>
            <p:nvPr/>
          </p:nvSpPr>
          <p:spPr>
            <a:xfrm>
              <a:off x="0" y="1085724"/>
              <a:ext cx="9145800" cy="1791288"/>
            </a:xfrm>
            <a:prstGeom prst="rect">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4" name="Google Shape;123;p42"/>
          <p:cNvPicPr preferRelativeResize="0">
            <a:picLocks/>
          </p:cNvPicPr>
          <p:nvPr userDrawn="1"/>
        </p:nvPicPr>
        <p:blipFill>
          <a:blip r:embed="rId4">
            <a:alphaModFix/>
          </a:blip>
          <a:srcRect/>
          <a:stretch>
            <a:fillRect/>
          </a:stretch>
        </p:blipFill>
        <p:spPr>
          <a:xfrm>
            <a:off x="244973" y="966439"/>
            <a:ext cx="4181755" cy="4151489"/>
          </a:xfrm>
          <a:prstGeom prst="rect">
            <a:avLst/>
          </a:prstGeom>
          <a:noFill/>
          <a:ln>
            <a:noFill/>
          </a:ln>
        </p:spPr>
      </p:pic>
      <p:sp>
        <p:nvSpPr>
          <p:cNvPr id="1049336" name="Google Shape;85;p38"/>
          <p:cNvSpPr>
            <a:spLocks noGrp="1" noEditPoints="1"/>
          </p:cNvSpPr>
          <p:nvPr>
            <p:ph type="body" idx="1"/>
          </p:nvPr>
        </p:nvSpPr>
        <p:spPr>
          <a:xfrm>
            <a:off x="4852577" y="1247209"/>
            <a:ext cx="3865563" cy="1468318"/>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38" name="Google Shape;128;p43"/>
          <p:cNvSpPr/>
          <p:nvPr userDrawn="1"/>
        </p:nvSpPr>
        <p:spPr>
          <a:xfrm>
            <a:off x="0" y="1037770"/>
            <a:ext cx="9144000" cy="1613989"/>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a:blip r:embed="rId4">
            <a:alphaModFix/>
          </a:blip>
          <a:srcRect t="-453" b="47599"/>
          <a:stretch>
            <a:fillRect/>
          </a:stretch>
        </p:blipFill>
        <p:spPr>
          <a:xfrm flipH="1">
            <a:off x="349865" y="721112"/>
            <a:ext cx="3612538" cy="4395173"/>
          </a:xfrm>
          <a:prstGeom prst="rect">
            <a:avLst/>
          </a:prstGeom>
          <a:noFill/>
          <a:ln>
            <a:noFill/>
          </a:ln>
        </p:spPr>
      </p:pic>
      <p:sp>
        <p:nvSpPr>
          <p:cNvPr id="1048639" name="Google Shape;85;p38"/>
          <p:cNvSpPr>
            <a:spLocks noGrp="1" noEditPoints="1"/>
          </p:cNvSpPr>
          <p:nvPr>
            <p:ph type="body" idx="1"/>
          </p:nvPr>
        </p:nvSpPr>
        <p:spPr>
          <a:xfrm>
            <a:off x="4620415" y="1247209"/>
            <a:ext cx="3865563" cy="1160711"/>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08"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a:blip r:embed="rId4">
            <a:alphaModFix/>
          </a:blip>
          <a:srcRect/>
          <a:stretch>
            <a:fillRect/>
          </a:stretch>
        </p:blipFill>
        <p:spPr>
          <a:xfrm>
            <a:off x="2692835" y="1785257"/>
            <a:ext cx="1181100" cy="1181100"/>
          </a:xfrm>
          <a:prstGeom prst="rect">
            <a:avLst/>
          </a:prstGeom>
          <a:noFill/>
          <a:ln>
            <a:noFill/>
          </a:ln>
        </p:spPr>
      </p:pic>
      <p:sp>
        <p:nvSpPr>
          <p:cNvPr id="1048609" name="Google Shape;136;p44"/>
          <p:cNvSpPr/>
          <p:nvPr userDrawn="1"/>
        </p:nvSpPr>
        <p:spPr>
          <a:xfrm>
            <a:off x="2233323" y="613458"/>
            <a:ext cx="4818743" cy="79442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10" name="Google Shape;137;p44"/>
          <p:cNvSpPr>
            <a:spLocks noGrp="1" noEditPoints="1"/>
          </p:cNvSpPr>
          <p:nvPr>
            <p:ph type="body" idx="1"/>
          </p:nvPr>
        </p:nvSpPr>
        <p:spPr>
          <a:xfrm>
            <a:off x="2634216" y="802314"/>
            <a:ext cx="4016956"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chemeClr val="lt1"/>
              </a:buClr>
              <a:buSzPts val="1800"/>
              <a:buNone/>
              <a:defRPr sz="1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11" name="Google Shape;138;p44"/>
          <p:cNvSpPr>
            <a:spLocks noGrp="1" noEditPoints="1"/>
          </p:cNvSpPr>
          <p:nvPr>
            <p:ph type="body" idx="2"/>
          </p:nvPr>
        </p:nvSpPr>
        <p:spPr>
          <a:xfrm>
            <a:off x="4079630" y="1996884"/>
            <a:ext cx="2722324" cy="449263"/>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14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2" name="Google Shape;246;p45"/>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183" name="Google Shape;247;p45"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8000"/>
          </a:xfrm>
          <a:prstGeom prst="rect">
            <a:avLst/>
          </a:prstGeom>
          <a:noFill/>
          <a:ln>
            <a:noFill/>
          </a:ln>
        </p:spPr>
      </p:pic>
      <p:pic>
        <p:nvPicPr>
          <p:cNvPr id="2097184" name="Google Shape;248;p45" descr="A picture containing text, dark, night sky  Description automatically generated"/>
          <p:cNvPicPr preferRelativeResize="0">
            <a:picLocks/>
          </p:cNvPicPr>
          <p:nvPr userDrawn="1"/>
        </p:nvPicPr>
        <p:blipFill>
          <a:blip r:embed="rId4">
            <a:alphaModFix/>
          </a:blip>
          <a:srcRect/>
          <a:stretch>
            <a:fillRect/>
          </a:stretch>
        </p:blipFill>
        <p:spPr>
          <a:xfrm>
            <a:off x="962283" y="914400"/>
            <a:ext cx="7219434" cy="3459480"/>
          </a:xfrm>
          <a:prstGeom prst="rect">
            <a:avLst/>
          </a:prstGeom>
          <a:noFill/>
          <a:ln>
            <a:noFill/>
          </a:ln>
        </p:spPr>
      </p:pic>
      <p:pic>
        <p:nvPicPr>
          <p:cNvPr id="2097185" name="Google Shape;249;p45" descr="Chart  Description automatically generated"/>
          <p:cNvPicPr preferRelativeResize="0">
            <a:picLocks/>
          </p:cNvPicPr>
          <p:nvPr userDrawn="1"/>
        </p:nvPicPr>
        <p:blipFill>
          <a:blip r:embed="rId5">
            <a:alphaModFix/>
          </a:blip>
          <a:srcRect/>
          <a:stretch>
            <a:fillRect/>
          </a:stretch>
        </p:blipFill>
        <p:spPr>
          <a:xfrm>
            <a:off x="2567940" y="1200369"/>
            <a:ext cx="4008120" cy="2742762"/>
          </a:xfrm>
          <a:prstGeom prst="rect">
            <a:avLst/>
          </a:prstGeom>
          <a:noFill/>
          <a:ln>
            <a:noFill/>
          </a:ln>
        </p:spPr>
      </p:pic>
      <p:sp>
        <p:nvSpPr>
          <p:cNvPr id="1048688" name="Google Shape;250;p45"/>
          <p:cNvSpPr>
            <a:spLocks noGrp="1" noEditPoints="1"/>
          </p:cNvSpPr>
          <p:nvPr>
            <p:ph type="body" idx="1"/>
          </p:nvPr>
        </p:nvSpPr>
        <p:spPr>
          <a:xfrm rot="-525871">
            <a:off x="2714091" y="2148474"/>
            <a:ext cx="3673884" cy="55448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3200"/>
              <a:buFont typeface="Public Sans" pitchFamily="2" charset="77"/>
              <a:buNone/>
              <a:defRPr sz="2800" b="1" i="1">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85" name="Group 10"/>
          <p:cNvGrpSpPr/>
          <p:nvPr/>
        </p:nvGrpSpPr>
        <p:grpSpPr>
          <a:xfrm>
            <a:off x="444" y="0"/>
            <a:ext cx="9143556" cy="5143500"/>
            <a:chOff x="444" y="317809"/>
            <a:chExt cx="9143556" cy="5143500"/>
          </a:xfrm>
        </p:grpSpPr>
        <p:pic>
          <p:nvPicPr>
            <p:cNvPr id="209728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82"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83" name="Google Shape;253;p46"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pic>
        <p:nvPicPr>
          <p:cNvPr id="2097284" name="Google Shape;254;p46" descr="A picture containing text  Description automatically generated"/>
          <p:cNvPicPr preferRelativeResize="0">
            <a:picLocks/>
          </p:cNvPicPr>
          <p:nvPr userDrawn="1"/>
        </p:nvPicPr>
        <p:blipFill>
          <a:blip r:embed="rId4">
            <a:alphaModFix amt="85000"/>
          </a:blip>
          <a:srcRect/>
          <a:stretch>
            <a:fillRect/>
          </a:stretch>
        </p:blipFill>
        <p:spPr>
          <a:xfrm>
            <a:off x="2251213" y="1143261"/>
            <a:ext cx="4641574" cy="2799228"/>
          </a:xfrm>
          <a:prstGeom prst="rect">
            <a:avLst/>
          </a:prstGeom>
          <a:noFill/>
          <a:ln>
            <a:noFill/>
          </a:ln>
        </p:spPr>
      </p:pic>
      <p:sp>
        <p:nvSpPr>
          <p:cNvPr id="1049438" name="Google Shape;85;p38"/>
          <p:cNvSpPr>
            <a:spLocks noGrp="1" noEditPoints="1"/>
          </p:cNvSpPr>
          <p:nvPr>
            <p:ph type="body" idx="10"/>
          </p:nvPr>
        </p:nvSpPr>
        <p:spPr>
          <a:xfrm>
            <a:off x="2740961" y="1824708"/>
            <a:ext cx="3602088" cy="472477"/>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4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9" name="Google Shape;35;p33"/>
          <p:cNvSpPr>
            <a:spLocks noGrp="1" noEditPoints="1"/>
          </p:cNvSpPr>
          <p:nvPr>
            <p:ph type="body" idx="2"/>
          </p:nvPr>
        </p:nvSpPr>
        <p:spPr>
          <a:xfrm>
            <a:off x="2740960" y="239891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2097212" name="Google Shape;258;p47"/>
          <p:cNvPicPr preferRelativeResize="0">
            <a:picLocks/>
          </p:cNvPicPr>
          <p:nvPr userDrawn="1"/>
        </p:nvPicPr>
        <p:blipFill>
          <a:blip r:embed="rId2">
            <a:alphaModFix amt="70000"/>
          </a:blip>
          <a:srcRect t="1816" b="12611"/>
          <a:stretch>
            <a:fillRect/>
          </a:stretch>
        </p:blipFill>
        <p:spPr>
          <a:xfrm>
            <a:off x="0" y="-1"/>
            <a:ext cx="9144000" cy="5143501"/>
          </a:xfrm>
          <a:prstGeom prst="rect">
            <a:avLst/>
          </a:prstGeom>
          <a:noFill/>
          <a:ln>
            <a:noFill/>
          </a:ln>
        </p:spPr>
      </p:pic>
      <p:pic>
        <p:nvPicPr>
          <p:cNvPr id="2097213" name="Google Shape;259;p47"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912"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913" name="Google Shape;85;p38"/>
          <p:cNvSpPr>
            <a:spLocks noGrp="1" noEditPoints="1"/>
          </p:cNvSpPr>
          <p:nvPr>
            <p:ph type="body" idx="10" hasCustomPrompt="1"/>
          </p:nvPr>
        </p:nvSpPr>
        <p:spPr>
          <a:xfrm>
            <a:off x="3553313" y="1914665"/>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14" name="Google Shape;35;p33"/>
          <p:cNvSpPr>
            <a:spLocks noGrp="1" noEditPoints="1"/>
          </p:cNvSpPr>
          <p:nvPr>
            <p:ph type="body" idx="2"/>
          </p:nvPr>
        </p:nvSpPr>
        <p:spPr>
          <a:xfrm>
            <a:off x="2770956" y="2580686"/>
            <a:ext cx="3602088" cy="719671"/>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grpSp>
        <p:nvGrpSpPr>
          <p:cNvPr id="230" name="Google Shape;264;p48"/>
          <p:cNvGrpSpPr/>
          <p:nvPr/>
        </p:nvGrpSpPr>
        <p:grpSpPr>
          <a:xfrm>
            <a:off x="-3149" y="1"/>
            <a:ext cx="9147149" cy="5143500"/>
            <a:chOff x="-3149" y="1"/>
            <a:chExt cx="9147149" cy="5143500"/>
          </a:xfrm>
        </p:grpSpPr>
        <p:pic>
          <p:nvPicPr>
            <p:cNvPr id="2097219"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8921" name="Google Shape;266;p48"/>
            <p:cNvSpPr/>
            <p:nvPr/>
          </p:nvSpPr>
          <p:spPr>
            <a:xfrm>
              <a:off x="-938" y="2804160"/>
              <a:ext cx="9144938" cy="2339340"/>
            </a:xfrm>
            <a:prstGeom prst="rect">
              <a:avLst/>
            </a:prstGeom>
            <a:solidFill>
              <a:schemeClr val="bg2">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20" name="Picture 4"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231" name="Google Shape;268;p48"/>
          <p:cNvGrpSpPr/>
          <p:nvPr/>
        </p:nvGrpSpPr>
        <p:grpSpPr>
          <a:xfrm>
            <a:off x="2349390" y="1908808"/>
            <a:ext cx="4506182" cy="1790703"/>
            <a:chOff x="2560319" y="1790699"/>
            <a:chExt cx="4084321" cy="1623060"/>
          </a:xfrm>
        </p:grpSpPr>
        <p:sp>
          <p:nvSpPr>
            <p:cNvPr id="1048922"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8923"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8924"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bg2"/>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8925"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92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28"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cussion 3">
    <p:spTree>
      <p:nvGrpSpPr>
        <p:cNvPr id="1" name=""/>
        <p:cNvGrpSpPr/>
        <p:nvPr/>
      </p:nvGrpSpPr>
      <p:grpSpPr>
        <a:xfrm>
          <a:off x="0" y="0"/>
          <a:ext cx="0" cy="0"/>
          <a:chOff x="0" y="0"/>
          <a:chExt cx="0" cy="0"/>
        </a:xfrm>
      </p:grpSpPr>
      <p:grpSp>
        <p:nvGrpSpPr>
          <p:cNvPr id="310" name="Google Shape;264;p48"/>
          <p:cNvGrpSpPr/>
          <p:nvPr/>
        </p:nvGrpSpPr>
        <p:grpSpPr>
          <a:xfrm>
            <a:off x="-3149" y="1"/>
            <a:ext cx="9147149" cy="5143500"/>
            <a:chOff x="-3149" y="1"/>
            <a:chExt cx="9147149" cy="5143500"/>
          </a:xfrm>
        </p:grpSpPr>
        <p:pic>
          <p:nvPicPr>
            <p:cNvPr id="2097243" name="Google Shape;265;p48"/>
            <p:cNvPicPr preferRelativeResize="0">
              <a:picLocks/>
            </p:cNvPicPr>
            <p:nvPr/>
          </p:nvPicPr>
          <p:blipFill>
            <a:blip r:embed="rId2">
              <a:alphaModFix/>
            </a:blip>
            <a:srcRect t="2687" b="12936"/>
            <a:stretch>
              <a:fillRect/>
            </a:stretch>
          </p:blipFill>
          <p:spPr>
            <a:xfrm>
              <a:off x="-3149" y="1"/>
              <a:ext cx="9144002" cy="5143500"/>
            </a:xfrm>
            <a:prstGeom prst="rect">
              <a:avLst/>
            </a:prstGeom>
            <a:noFill/>
            <a:ln>
              <a:noFill/>
            </a:ln>
          </p:spPr>
        </p:pic>
        <p:sp>
          <p:nvSpPr>
            <p:cNvPr id="1049176" name="Google Shape;266;p48"/>
            <p:cNvSpPr/>
            <p:nvPr/>
          </p:nvSpPr>
          <p:spPr>
            <a:xfrm>
              <a:off x="-938" y="2804160"/>
              <a:ext cx="9144938" cy="2339340"/>
            </a:xfrm>
            <a:prstGeom prst="rect">
              <a:avLst/>
            </a:prstGeom>
            <a:solidFill>
              <a:schemeClr val="accent1">
                <a:alpha val="75294"/>
              </a:scheme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grpSp>
      <p:pic>
        <p:nvPicPr>
          <p:cNvPr id="2097244" name="Picture 8"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311" name="Google Shape;268;p48"/>
          <p:cNvGrpSpPr/>
          <p:nvPr/>
        </p:nvGrpSpPr>
        <p:grpSpPr>
          <a:xfrm>
            <a:off x="2349390" y="1908808"/>
            <a:ext cx="4506182" cy="1790703"/>
            <a:chOff x="2560319" y="1790699"/>
            <a:chExt cx="4084321" cy="1623060"/>
          </a:xfrm>
        </p:grpSpPr>
        <p:sp>
          <p:nvSpPr>
            <p:cNvPr id="1049177" name="Google Shape;269;p48"/>
            <p:cNvSpPr/>
            <p:nvPr/>
          </p:nvSpPr>
          <p:spPr>
            <a:xfrm>
              <a:off x="2560319" y="1790699"/>
              <a:ext cx="4023360" cy="1562098"/>
            </a:xfrm>
            <a:prstGeom prst="roundRect">
              <a:avLst>
                <a:gd name="adj" fmla="val 11641"/>
              </a:avLst>
            </a:prstGeom>
            <a:solidFill>
              <a:srgbClr val="F2F2F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sp>
          <p:nvSpPr>
            <p:cNvPr id="1049178"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600"/>
                <a:buFont typeface="Calibri" panose="020F0502020204030204" pitchFamily="34" charset="0"/>
                <a:buNone/>
              </a:pPr>
              <a:endParaRPr sz="1600" b="0" i="1" u="none" strike="noStrike" cap="none">
                <a:solidFill>
                  <a:schemeClr val="dk1"/>
                </a:solidFill>
                <a:latin typeface="Public Sans" pitchFamily="2" charset="77"/>
                <a:ea typeface="Public Sans" pitchFamily="2" charset="77"/>
                <a:cs typeface="Public Sans" pitchFamily="2" charset="77"/>
                <a:sym typeface="Public Sans" pitchFamily="2" charset="77"/>
              </a:endParaRPr>
            </a:p>
          </p:txBody>
        </p:sp>
      </p:grpSp>
      <p:sp>
        <p:nvSpPr>
          <p:cNvPr id="1049179" name="Google Shape;85;p38"/>
          <p:cNvSpPr>
            <a:spLocks noGrp="1" noEditPoints="1"/>
          </p:cNvSpPr>
          <p:nvPr>
            <p:ph type="body" idx="10" hasCustomPrompt="1"/>
          </p:nvPr>
        </p:nvSpPr>
        <p:spPr>
          <a:xfrm>
            <a:off x="3553313" y="2127464"/>
            <a:ext cx="2077466" cy="39616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rgbClr val="22366A"/>
              </a:buClr>
              <a:buSzPts val="28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Discussion</a:t>
            </a:r>
            <a:endParaRPr dirty="0"/>
          </a:p>
        </p:txBody>
      </p:sp>
      <p:sp>
        <p:nvSpPr>
          <p:cNvPr id="1049180" name="Google Shape;35;p33"/>
          <p:cNvSpPr>
            <a:spLocks noGrp="1" noEditPoints="1"/>
          </p:cNvSpPr>
          <p:nvPr>
            <p:ph type="body" idx="2"/>
          </p:nvPr>
        </p:nvSpPr>
        <p:spPr>
          <a:xfrm>
            <a:off x="2770956" y="2643161"/>
            <a:ext cx="3602088" cy="775816"/>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37" name="Google Shape;275;p49"/>
          <p:cNvSpPr/>
          <p:nvPr userDrawn="1"/>
        </p:nvSpPr>
        <p:spPr>
          <a:xfrm>
            <a:off x="4690334" y="0"/>
            <a:ext cx="4453668" cy="5139879"/>
          </a:xfrm>
          <a:prstGeom prst="rect">
            <a:avLst/>
          </a:prstGeom>
          <a:solidFill>
            <a:srgbClr val="22366A"/>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65"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38"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339" name="Google Shape;277;p49"/>
          <p:cNvSpPr/>
          <p:nvPr userDrawn="1"/>
        </p:nvSpPr>
        <p:spPr>
          <a:xfrm>
            <a:off x="4548336" y="420700"/>
            <a:ext cx="4595664" cy="428172"/>
          </a:xfrm>
          <a:prstGeom prst="rect">
            <a:avLst/>
          </a:prstGeom>
          <a:solidFill>
            <a:srgbClr val="BD8738"/>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340"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41"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55" name="Google Shape;275;p49"/>
          <p:cNvSpPr/>
          <p:nvPr userDrawn="1"/>
        </p:nvSpPr>
        <p:spPr>
          <a:xfrm>
            <a:off x="4690334" y="0"/>
            <a:ext cx="4453668" cy="5139879"/>
          </a:xfrm>
          <a:prstGeom prst="rect">
            <a:avLst/>
          </a:prstGeom>
          <a:solidFill>
            <a:schemeClr val="accent4"/>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56"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657" name="Google Shape;277;p49"/>
          <p:cNvSpPr/>
          <p:nvPr userDrawn="1"/>
        </p:nvSpPr>
        <p:spPr>
          <a:xfrm>
            <a:off x="4548336" y="420700"/>
            <a:ext cx="4595664" cy="428172"/>
          </a:xfrm>
          <a:prstGeom prst="rect">
            <a:avLst/>
          </a:prstGeom>
          <a:solidFill>
            <a:schemeClr val="bg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8658"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59"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19" name="Google Shape;275;p49"/>
          <p:cNvSpPr/>
          <p:nvPr userDrawn="1"/>
        </p:nvSpPr>
        <p:spPr>
          <a:xfrm>
            <a:off x="4690334" y="0"/>
            <a:ext cx="4453668" cy="5139879"/>
          </a:xfrm>
          <a:prstGeom prst="rect">
            <a:avLst/>
          </a:prstGeom>
          <a:solidFill>
            <a:schemeClr val="accent1"/>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pic>
        <p:nvPicPr>
          <p:cNvPr id="2097297" name="Picture 4"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20" name="Google Shape;77;p37"/>
          <p:cNvSpPr>
            <a:spLocks noGrp="1" noEditPoints="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521" name="Google Shape;277;p49"/>
          <p:cNvSpPr/>
          <p:nvPr userDrawn="1"/>
        </p:nvSpPr>
        <p:spPr>
          <a:xfrm>
            <a:off x="4548336" y="420700"/>
            <a:ext cx="4595664" cy="428172"/>
          </a:xfrm>
          <a:prstGeom prst="rect">
            <a:avLst/>
          </a:prstGeom>
          <a:solidFill>
            <a:schemeClr val="tx2"/>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2000"/>
              <a:buFont typeface="Calibri" panose="020F0502020204030204" pitchFamily="34" charset="0"/>
              <a:buNone/>
            </a:pPr>
            <a:endParaRPr sz="2000" b="0"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sp>
        <p:nvSpPr>
          <p:cNvPr id="1049522" name="Google Shape;42;p34"/>
          <p:cNvSpPr>
            <a:spLocks noGrp="1" noEditPoints="1"/>
          </p:cNvSpPr>
          <p:nvPr>
            <p:ph type="body" idx="10"/>
          </p:nvPr>
        </p:nvSpPr>
        <p:spPr>
          <a:xfrm>
            <a:off x="4849731" y="1061223"/>
            <a:ext cx="4140265" cy="356852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523" name="Google Shape;50;p35"/>
          <p:cNvSpPr>
            <a:spLocks noGrp="1" noEditPoints="1"/>
          </p:cNvSpPr>
          <p:nvPr>
            <p:ph type="title"/>
          </p:nvPr>
        </p:nvSpPr>
        <p:spPr>
          <a:xfrm>
            <a:off x="4849731" y="462740"/>
            <a:ext cx="4140265"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uided activity">
    <p:spTree>
      <p:nvGrpSpPr>
        <p:cNvPr id="1" name=""/>
        <p:cNvGrpSpPr/>
        <p:nvPr/>
      </p:nvGrpSpPr>
      <p:grpSpPr>
        <a:xfrm>
          <a:off x="0" y="0"/>
          <a:ext cx="0" cy="0"/>
          <a:chOff x="0" y="0"/>
          <a:chExt cx="0" cy="0"/>
        </a:xfrm>
      </p:grpSpPr>
      <p:sp>
        <p:nvSpPr>
          <p:cNvPr id="1048802" name="Google Shape;303;p52"/>
          <p:cNvSpPr/>
          <p:nvPr userDrawn="1"/>
        </p:nvSpPr>
        <p:spPr>
          <a:xfrm>
            <a:off x="-1" y="1"/>
            <a:ext cx="9144001"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80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197" name="Google Shape;304;p52" descr="Background pattern  Description automatically generated"/>
          <p:cNvPicPr preferRelativeResize="0">
            <a:picLocks/>
          </p:cNvPicPr>
          <p:nvPr userDrawn="1"/>
        </p:nvPicPr>
        <p:blipFill>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198" name="Picture 7"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9" name="Google Shape;307;p52" descr="A picture containing indoor  Description automatically generated"/>
          <p:cNvPicPr preferRelativeResize="0">
            <a:picLocks/>
          </p:cNvPicPr>
          <p:nvPr userDrawn="1"/>
        </p:nvPicPr>
        <p:blipFill>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03" name="Google Shape;309;p52"/>
          <p:cNvSpPr>
            <a:spLocks noGrp="1" noEditPoints="1"/>
          </p:cNvSpPr>
          <p:nvPr>
            <p:ph type="body" idx="2"/>
          </p:nvPr>
        </p:nvSpPr>
        <p:spPr>
          <a:xfrm>
            <a:off x="912063" y="2052267"/>
            <a:ext cx="3673884" cy="1882257"/>
          </a:xfrm>
          <a:prstGeom prst="rect">
            <a:avLst/>
          </a:prstGeom>
          <a:noFill/>
          <a:ln>
            <a:noFill/>
          </a:ln>
        </p:spPr>
        <p:txBody>
          <a:bodyPr wrap="square" lIns="91425" tIns="45700" rIns="91425" bIns="45700" anchor="t">
            <a:noAutofit/>
          </a:bodyPr>
          <a:lstStyle>
            <a:lvl1pPr marL="28575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04" name="Google Shape;58;p36"/>
          <p:cNvSpPr>
            <a:spLocks noGrp="1" noEditPoints="1"/>
          </p:cNvSpPr>
          <p:nvPr>
            <p:ph type="title"/>
          </p:nvPr>
        </p:nvSpPr>
        <p:spPr>
          <a:xfrm>
            <a:off x="912063" y="1246189"/>
            <a:ext cx="3673884" cy="586800"/>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800"/>
              <a:buFont typeface="Public Sans" pitchFamily="2" charset="77"/>
              <a:buNone/>
              <a:defRPr sz="28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1" name="Picture 20" descr="A picture containing graphical user interface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232" name="Picture 2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rcRect/>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spTree>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ivider 3">
    <p:bg>
      <p:bgPr>
        <a:solidFill>
          <a:srgbClr val="FD892C"/>
        </a:solidFill>
        <a:effectLst/>
      </p:bgPr>
    </p:bg>
    <p:spTree>
      <p:nvGrpSpPr>
        <p:cNvPr id="1" name=""/>
        <p:cNvGrpSpPr/>
        <p:nvPr/>
      </p:nvGrpSpPr>
      <p:grpSpPr>
        <a:xfrm>
          <a:off x="0" y="0"/>
          <a:ext cx="0" cy="0"/>
          <a:chOff x="0" y="0"/>
          <a:chExt cx="0" cy="0"/>
        </a:xfrm>
      </p:grpSpPr>
    </p:spTree>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4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0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76"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08" name="Picture 5" descr="Application  Description automatically generated with low confidence"/>
          <p:cNvPicPr>
            <a:picLocks noChangeAspect="1"/>
          </p:cNvPicPr>
          <p:nvPr/>
        </p:nvPicPr>
        <p:blipFill>
          <a:blip r:embed="rId3"/>
          <a:srcRect/>
          <a:stretch>
            <a:fillRect/>
          </a:stretch>
        </p:blipFill>
        <p:spPr>
          <a:xfrm>
            <a:off x="2325914" y="1371153"/>
            <a:ext cx="4492172" cy="3617988"/>
          </a:xfrm>
          <a:prstGeom prst="rect">
            <a:avLst/>
          </a:prstGeom>
        </p:spPr>
      </p:pic>
      <p:sp>
        <p:nvSpPr>
          <p:cNvPr id="1049577" name="Google Shape;42;p34"/>
          <p:cNvSpPr>
            <a:spLocks noGrp="1" noEditPoints="1"/>
          </p:cNvSpPr>
          <p:nvPr>
            <p:ph type="body" idx="11"/>
          </p:nvPr>
        </p:nvSpPr>
        <p:spPr>
          <a:xfrm>
            <a:off x="2552068"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8"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1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137"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39" name="Picture 5" descr="Application  Description automatically generated with low confidence"/>
          <p:cNvPicPr>
            <a:picLocks noChangeAspect="1"/>
          </p:cNvPicPr>
          <p:nvPr/>
        </p:nvPicPr>
        <p:blipFill>
          <a:blip r:embed="rId3"/>
          <a:srcRect/>
          <a:stretch>
            <a:fillRect/>
          </a:stretch>
        </p:blipFill>
        <p:spPr>
          <a:xfrm>
            <a:off x="742441" y="1371153"/>
            <a:ext cx="4492172" cy="3617988"/>
          </a:xfrm>
          <a:prstGeom prst="rect">
            <a:avLst/>
          </a:prstGeom>
        </p:spPr>
      </p:pic>
      <p:sp>
        <p:nvSpPr>
          <p:cNvPr id="1049138" name="Google Shape;42;p34"/>
          <p:cNvSpPr>
            <a:spLocks noGrp="1" noEditPoints="1"/>
          </p:cNvSpPr>
          <p:nvPr>
            <p:ph type="body" idx="11"/>
          </p:nvPr>
        </p:nvSpPr>
        <p:spPr>
          <a:xfrm>
            <a:off x="968595" y="1886851"/>
            <a:ext cx="4094057" cy="344092"/>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739"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4"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0" name="Google Shape;42;p34"/>
          <p:cNvSpPr>
            <a:spLocks noGrp="1" noEditPoints="1"/>
          </p:cNvSpPr>
          <p:nvPr>
            <p:ph type="body" idx="11"/>
          </p:nvPr>
        </p:nvSpPr>
        <p:spPr>
          <a:xfrm>
            <a:off x="2032052" y="1886850"/>
            <a:ext cx="5071275" cy="2161037"/>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3"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84" name="Google Shape;42;p34"/>
          <p:cNvSpPr>
            <a:spLocks noGrp="1" noEditPoints="1"/>
          </p:cNvSpPr>
          <p:nvPr>
            <p:ph type="body" idx="10"/>
          </p:nvPr>
        </p:nvSpPr>
        <p:spPr>
          <a:xfrm>
            <a:off x="135731" y="782882"/>
            <a:ext cx="8762942" cy="344092"/>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4"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85" name="Google Shape;42;p34"/>
          <p:cNvSpPr>
            <a:spLocks noGrp="1" noEditPoints="1"/>
          </p:cNvSpPr>
          <p:nvPr>
            <p:ph type="body" idx="11"/>
          </p:nvPr>
        </p:nvSpPr>
        <p:spPr>
          <a:xfrm>
            <a:off x="2377740" y="2303181"/>
            <a:ext cx="4379900" cy="1934975"/>
          </a:xfrm>
          <a:prstGeom prst="rect">
            <a:avLst/>
          </a:prstGeom>
          <a:noFill/>
          <a:ln>
            <a:noFill/>
          </a:ln>
        </p:spPr>
        <p:txBody>
          <a:bodyPr wrap="square" lIns="91425" tIns="45700" rIns="91425" bIns="45700" anchor="t">
            <a:normAutofit/>
          </a:bodyPr>
          <a:lstStyle>
            <a:lvl1pPr marL="0" indent="0" algn="l">
              <a:lnSpc>
                <a:spcPct val="100000"/>
              </a:lnSpc>
              <a:spcBef>
                <a:spcPts val="0"/>
              </a:spcBef>
              <a:spcAft>
                <a:spcPts val="0"/>
              </a:spcAft>
              <a:buClr>
                <a:schemeClr val="dk1"/>
              </a:buClr>
              <a:buSzPts val="1400"/>
              <a:buFont typeface="Wingdings" pitchFamily="2" charset="2"/>
              <a:buNone/>
              <a:defRPr sz="13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9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724"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5"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8726"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8727"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8"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89"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452"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3" name="Google Shape;77;p37"/>
          <p:cNvSpPr>
            <a:spLocks noGrp="1" noEditPoints="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454"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400"/>
              <a:buFont typeface="Calibri" panose="020F0502020204030204" pitchFamily="34" charset="0"/>
              <a:buNone/>
            </a:pPr>
            <a:endParaRPr sz="1400" b="0" i="0" u="none" strike="noStrike" cap="none">
              <a:solidFill>
                <a:schemeClr val="lt1"/>
              </a:solidFill>
              <a:latin typeface="Arial"/>
              <a:ea typeface="Arial"/>
              <a:cs typeface="Arial"/>
              <a:sym typeface="Arial"/>
            </a:endParaRPr>
          </a:p>
        </p:txBody>
      </p:sp>
      <p:sp>
        <p:nvSpPr>
          <p:cNvPr id="1049455" name="Google Shape;42;p34"/>
          <p:cNvSpPr>
            <a:spLocks noGrp="1" noEditPoints="1"/>
          </p:cNvSpPr>
          <p:nvPr>
            <p:ph type="body" idx="10"/>
          </p:nvPr>
        </p:nvSpPr>
        <p:spPr>
          <a:xfrm>
            <a:off x="4572001" y="1644099"/>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56" name="Google Shape;50;p35"/>
          <p:cNvSpPr>
            <a:spLocks noGrp="1" noEditPoints="1"/>
          </p:cNvSpPr>
          <p:nvPr>
            <p:ph type="title"/>
          </p:nvPr>
        </p:nvSpPr>
        <p:spPr>
          <a:xfrm>
            <a:off x="4572001" y="1058782"/>
            <a:ext cx="4436267"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743"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2"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744"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8745"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6"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47"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48"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49"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0"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1"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8752"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442"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88" name="Picture 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443" name="Picture Placeholder 5"/>
          <p:cNvSpPr>
            <a:spLocks noGrp="1" noEditPoints="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44" name="Google Shape;41;p34"/>
          <p:cNvSpPr>
            <a:spLocks noGrp="1" noEditPoints="1"/>
          </p:cNvSpPr>
          <p:nvPr>
            <p:ph type="title"/>
          </p:nvPr>
        </p:nvSpPr>
        <p:spPr>
          <a:xfrm>
            <a:off x="5088537"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4879819" y="656889"/>
            <a:ext cx="90534"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46"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47" name="Picture Placeholder 12"/>
          <p:cNvSpPr>
            <a:spLocks noGrp="1" noEditPoints="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48" name="Text Placeholder 16"/>
          <p:cNvSpPr>
            <a:spLocks noGrp="1" noEditPoints="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49"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0" name="Picture Placeholder 12"/>
          <p:cNvSpPr>
            <a:spLocks noGrp="1" noEditPoints="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pPr lvl="0"/>
            <a:endParaRPr lang="en-US" dirty="0"/>
          </a:p>
        </p:txBody>
      </p:sp>
      <p:sp>
        <p:nvSpPr>
          <p:cNvPr id="1049451" name="Text Placeholder 16"/>
          <p:cNvSpPr>
            <a:spLocks noGrp="1" noEditPoints="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2097153" name="Google Shape;12;p29"/>
          <p:cNvPicPr preferRelativeResize="0">
            <a:picLocks/>
          </p:cNvPicPr>
          <p:nvPr/>
        </p:nvPicPr>
        <p:blipFill>
          <a:blip r:embed="rId2">
            <a:alphaModFix amt="95000"/>
          </a:blip>
          <a:srcRect l="39364" r="3593"/>
          <a:stretch>
            <a:fillRect/>
          </a:stretch>
        </p:blipFill>
        <p:spPr>
          <a:xfrm>
            <a:off x="4743084" y="0"/>
            <a:ext cx="4400917" cy="5143495"/>
          </a:xfrm>
          <a:prstGeom prst="rect">
            <a:avLst/>
          </a:prstGeom>
          <a:noFill/>
          <a:ln>
            <a:noFill/>
          </a:ln>
        </p:spPr>
      </p:pic>
      <p:pic>
        <p:nvPicPr>
          <p:cNvPr id="2097154"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80"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1"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5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445" name="Group 12"/>
          <p:cNvGrpSpPr/>
          <p:nvPr/>
        </p:nvGrpSpPr>
        <p:grpSpPr>
          <a:xfrm>
            <a:off x="4107305" y="941707"/>
            <a:ext cx="284686" cy="3999388"/>
            <a:chOff x="4107305" y="941707"/>
            <a:chExt cx="284686" cy="3999388"/>
          </a:xfrm>
        </p:grpSpPr>
        <p:sp>
          <p:nvSpPr>
            <p:cNvPr id="1049620"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1"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2" name="Google Shape;43;p34"/>
            <p:cNvSpPr/>
            <p:nvPr userDrawn="1"/>
          </p:nvSpPr>
          <p:spPr>
            <a:xfrm>
              <a:off x="4107305" y="941707"/>
              <a:ext cx="142497" cy="3999388"/>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23"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9624" name="Text Placeholder 16"/>
          <p:cNvSpPr>
            <a:spLocks noGrp="1" noEditPoints="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9728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33" name="Picture Placeholder 5"/>
          <p:cNvSpPr>
            <a:spLocks noGrp="1" noEditPoints="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34"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35" name="Google Shape;42;p34"/>
          <p:cNvSpPr>
            <a:spLocks noGrp="1" noEditPoints="1"/>
          </p:cNvSpPr>
          <p:nvPr>
            <p:ph type="body" idx="1"/>
          </p:nvPr>
        </p:nvSpPr>
        <p:spPr>
          <a:xfrm>
            <a:off x="135731" y="1388586"/>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75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3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53" name="Google Shape;43;p34"/>
          <p:cNvSpPr/>
          <p:nvPr userDrawn="1"/>
        </p:nvSpPr>
        <p:spPr>
          <a:xfrm>
            <a:off x="4135880" y="856040"/>
            <a:ext cx="142497" cy="879326"/>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754" name="Picture Placeholder 5"/>
          <p:cNvSpPr>
            <a:spLocks noGrp="1" noEditPoints="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pPr lvl="0"/>
            <a:endParaRPr lang="en-US" dirty="0"/>
          </a:p>
        </p:txBody>
      </p:sp>
      <p:sp>
        <p:nvSpPr>
          <p:cNvPr id="1048755" name="Text Placeholder 16"/>
          <p:cNvSpPr>
            <a:spLocks noGrp="1" noEditPoints="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9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87" name="Google Shape;43;p34"/>
          <p:cNvSpPr/>
          <p:nvPr userDrawn="1"/>
        </p:nvSpPr>
        <p:spPr>
          <a:xfrm>
            <a:off x="3817856" y="656889"/>
            <a:ext cx="143829" cy="344091"/>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88" name="Picture Placeholder 5"/>
          <p:cNvSpPr>
            <a:spLocks noGrp="1" noEditPoints="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pPr lvl="0"/>
            <a:endParaRPr lang="en-US" dirty="0"/>
          </a:p>
        </p:txBody>
      </p:sp>
      <p:sp>
        <p:nvSpPr>
          <p:cNvPr id="1049489" name="Google Shape;41;p34"/>
          <p:cNvSpPr>
            <a:spLocks noGrp="1" noEditPoints="1"/>
          </p:cNvSpPr>
          <p:nvPr>
            <p:ph type="title"/>
          </p:nvPr>
        </p:nvSpPr>
        <p:spPr>
          <a:xfrm>
            <a:off x="4079869" y="656889"/>
            <a:ext cx="3538916"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0" name="Text Placeholder 16"/>
          <p:cNvSpPr>
            <a:spLocks noGrp="1" noEditPoints="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640"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8641" name="Google Shape;43;p34"/>
          <p:cNvSpPr/>
          <p:nvPr userDrawn="1"/>
        </p:nvSpPr>
        <p:spPr>
          <a:xfrm>
            <a:off x="5302804" y="575609"/>
            <a:ext cx="143829" cy="344091"/>
          </a:xfrm>
          <a:prstGeom prst="rect">
            <a:avLst/>
          </a:prstGeom>
          <a:solidFill>
            <a:schemeClr val="bg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642" name="Picture Placeholder 5"/>
          <p:cNvSpPr>
            <a:spLocks noGrp="1" noEditPoints="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pPr lvl="0"/>
            <a:endParaRPr lang="en-US" dirty="0"/>
          </a:p>
        </p:txBody>
      </p:sp>
      <p:sp>
        <p:nvSpPr>
          <p:cNvPr id="1048643" name="Google Shape;41;p34"/>
          <p:cNvSpPr>
            <a:spLocks noGrp="1" noEditPoints="1"/>
          </p:cNvSpPr>
          <p:nvPr>
            <p:ph type="title"/>
          </p:nvPr>
        </p:nvSpPr>
        <p:spPr>
          <a:xfrm>
            <a:off x="5564817" y="575609"/>
            <a:ext cx="3405248" cy="344091"/>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700" b="1">
                <a:solidFill>
                  <a:schemeClr val="bg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4" name="Text Placeholder 16"/>
          <p:cNvSpPr>
            <a:spLocks noGrp="1" noEditPoints="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42" name="Google Shape;209;p67"/>
          <p:cNvSpPr/>
          <p:nvPr userDrawn="1"/>
        </p:nvSpPr>
        <p:spPr>
          <a:xfrm>
            <a:off x="0" y="-1"/>
            <a:ext cx="4898780" cy="5143498"/>
          </a:xfrm>
          <a:prstGeom prst="rect">
            <a:avLst/>
          </a:prstGeom>
          <a:solidFill>
            <a:srgbClr val="22366A"/>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6" name="Google Shape;210;p67"/>
          <p:cNvPicPr preferRelativeResize="0">
            <a:picLocks/>
          </p:cNvPicPr>
          <p:nvPr userDrawn="1"/>
        </p:nvPicPr>
        <p:blipFill>
          <a:blip r:embed="rId2">
            <a:alphaModFix/>
          </a:blip>
          <a:srcRect l="20639" r="24166"/>
          <a:stretch>
            <a:fillRect/>
          </a:stretch>
        </p:blipFill>
        <p:spPr>
          <a:xfrm>
            <a:off x="4885624" y="3"/>
            <a:ext cx="4258376" cy="5143498"/>
          </a:xfrm>
          <a:prstGeom prst="rect">
            <a:avLst/>
          </a:prstGeom>
          <a:noFill/>
          <a:ln>
            <a:noFill/>
          </a:ln>
        </p:spPr>
      </p:pic>
      <p:pic>
        <p:nvPicPr>
          <p:cNvPr id="2097267"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3494"/>
          </a:xfrm>
          <a:prstGeom prst="rect">
            <a:avLst/>
          </a:prstGeom>
          <a:noFill/>
          <a:ln>
            <a:noFill/>
          </a:ln>
        </p:spPr>
      </p:pic>
      <p:sp>
        <p:nvSpPr>
          <p:cNvPr id="1049343"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013">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344" name="Google Shape;50;p35"/>
          <p:cNvSpPr>
            <a:spLocks noGrp="1" noEditPoints="1"/>
          </p:cNvSpPr>
          <p:nvPr>
            <p:ph type="title"/>
          </p:nvPr>
        </p:nvSpPr>
        <p:spPr>
          <a:xfrm>
            <a:off x="144711" y="436897"/>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5" name="Text Placeholder 16"/>
          <p:cNvSpPr>
            <a:spLocks noGrp="1" noEditPoints="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6" name="Text Placeholder 16"/>
          <p:cNvSpPr>
            <a:spLocks noGrp="1" noEditPoints="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14" name="Group 3"/>
          <p:cNvGrpSpPr/>
          <p:nvPr/>
        </p:nvGrpSpPr>
        <p:grpSpPr>
          <a:xfrm>
            <a:off x="2687195" y="1072585"/>
            <a:ext cx="3769611" cy="2998331"/>
            <a:chOff x="2361789" y="689375"/>
            <a:chExt cx="4733180" cy="3764750"/>
          </a:xfrm>
        </p:grpSpPr>
        <p:sp>
          <p:nvSpPr>
            <p:cNvPr id="1049196"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7"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5" name="Group 7"/>
            <p:cNvGrpSpPr/>
            <p:nvPr/>
          </p:nvGrpSpPr>
          <p:grpSpPr>
            <a:xfrm>
              <a:off x="2846005" y="689375"/>
              <a:ext cx="3764750" cy="3764750"/>
              <a:chOff x="2978950" y="978700"/>
              <a:chExt cx="3338500" cy="3338500"/>
            </a:xfrm>
          </p:grpSpPr>
          <p:grpSp>
            <p:nvGrpSpPr>
              <p:cNvPr id="316" name="Group 12"/>
              <p:cNvGrpSpPr/>
              <p:nvPr/>
            </p:nvGrpSpPr>
            <p:grpSpPr>
              <a:xfrm>
                <a:off x="2978950" y="978700"/>
                <a:ext cx="3338500" cy="3338500"/>
                <a:chOff x="2978950" y="978700"/>
                <a:chExt cx="3338500" cy="3338500"/>
              </a:xfrm>
            </p:grpSpPr>
            <p:sp>
              <p:nvSpPr>
                <p:cNvPr id="1049198"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199"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00"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201"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202"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03"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78" name="Group 2"/>
          <p:cNvGrpSpPr/>
          <p:nvPr/>
        </p:nvGrpSpPr>
        <p:grpSpPr>
          <a:xfrm>
            <a:off x="2687195" y="1072585"/>
            <a:ext cx="3769611" cy="2998331"/>
            <a:chOff x="2361789" y="689375"/>
            <a:chExt cx="4733182" cy="3764750"/>
          </a:xfrm>
        </p:grpSpPr>
        <p:sp>
          <p:nvSpPr>
            <p:cNvPr id="1049724"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5"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479" name="Group 10"/>
            <p:cNvGrpSpPr/>
            <p:nvPr/>
          </p:nvGrpSpPr>
          <p:grpSpPr>
            <a:xfrm>
              <a:off x="2846005" y="689375"/>
              <a:ext cx="3764750" cy="3764750"/>
              <a:chOff x="2978950" y="978700"/>
              <a:chExt cx="3338500" cy="3338500"/>
            </a:xfrm>
          </p:grpSpPr>
          <p:grpSp>
            <p:nvGrpSpPr>
              <p:cNvPr id="480" name="Group 19"/>
              <p:cNvGrpSpPr/>
              <p:nvPr/>
            </p:nvGrpSpPr>
            <p:grpSpPr>
              <a:xfrm>
                <a:off x="2978950" y="978700"/>
                <a:ext cx="3338500" cy="3338500"/>
                <a:chOff x="2978950" y="978700"/>
                <a:chExt cx="3338500" cy="3338500"/>
              </a:xfrm>
            </p:grpSpPr>
            <p:sp>
              <p:nvSpPr>
                <p:cNvPr id="1049726"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727"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728"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29"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730" name="Rectangle 5"/>
            <p:cNvSpPr/>
            <p:nvPr/>
          </p:nvSpPr>
          <p:spPr>
            <a:xfrm>
              <a:off x="2361789" y="1620202"/>
              <a:ext cx="4733182" cy="1903095"/>
            </a:xfrm>
            <a:custGeom>
              <a:avLst/>
              <a:gdLst/>
              <a:ahLst/>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731"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7"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17" name="Text Placeholder 16"/>
          <p:cNvSpPr>
            <a:spLocks noGrp="1" noEditPoints="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5"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76" name="Text Placeholder 16"/>
          <p:cNvSpPr>
            <a:spLocks noGrp="1" noEditPoints="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pic>
        <p:nvPicPr>
          <p:cNvPr id="2097157" name="Picture 5"/>
          <p:cNvPicPr>
            <a:picLocks noChangeAspect="1"/>
          </p:cNvPicPr>
          <p:nvPr userDrawn="1"/>
        </p:nvPicPr>
        <p:blipFill>
          <a:blip r:embed="rId2"/>
          <a:srcRect l="16976" t="14937" r="19509" b="5409"/>
          <a:stretch>
            <a:fillRect/>
          </a:stretch>
        </p:blipFill>
        <p:spPr>
          <a:xfrm>
            <a:off x="6412523" y="0"/>
            <a:ext cx="2731477" cy="5143500"/>
          </a:xfrm>
          <a:prstGeom prst="rect">
            <a:avLst/>
          </a:prstGeom>
        </p:spPr>
      </p:pic>
      <p:pic>
        <p:nvPicPr>
          <p:cNvPr id="2097158" name="Google Shape;13;p29" descr="Shape  Description automatically generated with low confidence"/>
          <p:cNvPicPr preferRelativeResize="0">
            <a:picLocks/>
          </p:cNvPicPr>
          <p:nvPr/>
        </p:nvPicPr>
        <p:blipFill>
          <a:blip r:embed="rId3">
            <a:alphaModFix/>
          </a:blip>
          <a:srcRect/>
          <a:stretch>
            <a:fillRect/>
          </a:stretch>
        </p:blipFill>
        <p:spPr>
          <a:xfrm>
            <a:off x="0" y="6"/>
            <a:ext cx="9143990" cy="5143494"/>
          </a:xfrm>
          <a:prstGeom prst="rect">
            <a:avLst/>
          </a:prstGeom>
          <a:noFill/>
          <a:ln>
            <a:noFill/>
          </a:ln>
        </p:spPr>
      </p:pic>
      <p:sp>
        <p:nvSpPr>
          <p:cNvPr id="1048599" name="Google Shape;15;p29"/>
          <p:cNvSpPr>
            <a:spLocks noGrp="1" noEditPoints="1"/>
          </p:cNvSpPr>
          <p:nvPr>
            <p:ph type="body" idx="1"/>
          </p:nvPr>
        </p:nvSpPr>
        <p:spPr>
          <a:xfrm>
            <a:off x="135732" y="756211"/>
            <a:ext cx="4436269" cy="343433"/>
          </a:xfrm>
          <a:prstGeom prst="rect">
            <a:avLst/>
          </a:prstGeom>
          <a:noFill/>
          <a:ln>
            <a:noFill/>
          </a:ln>
        </p:spPr>
        <p:txBody>
          <a:bodyPr wrap="square" lIns="91425" tIns="45700" rIns="91425" bIns="45700" anchor="ctr">
            <a:noAutofit/>
          </a:bodyPr>
          <a:lstStyle>
            <a:lvl1pPr marL="285750" indent="-285750" algn="l">
              <a:lnSpc>
                <a:spcPct val="90000"/>
              </a:lnSpc>
              <a:spcBef>
                <a:spcPts val="0"/>
              </a:spcBef>
              <a:spcAft>
                <a:spcPts val="0"/>
              </a:spcAft>
              <a:buClr>
                <a:schemeClr val="dk1"/>
              </a:buClr>
              <a:buSzPts val="1400"/>
              <a:buFont typeface="Wingdings" pitchFamily="2" charset="2"/>
              <a:buChar char="§"/>
              <a:defRPr sz="1400" b="1" i="1">
                <a:latin typeface="Public Sans" pitchFamily="2" charset="77"/>
                <a:ea typeface="Public Sans" pitchFamily="2" charset="77"/>
                <a:cs typeface="Public Sans" pitchFamily="2" charset="77"/>
                <a:sym typeface="Public Sans" pitchFamily="2" charset="77"/>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0" name="Google Shape;16;p29"/>
          <p:cNvSpPr>
            <a:spLocks noGrp="1" noEditPoints="1"/>
          </p:cNvSpPr>
          <p:nvPr>
            <p:ph type="body" idx="2"/>
          </p:nvPr>
        </p:nvSpPr>
        <p:spPr>
          <a:xfrm>
            <a:off x="135732" y="1194361"/>
            <a:ext cx="4265186" cy="2139553"/>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8" name="Picture 2" descr="Icon  Description automatically generated"/>
          <p:cNvPicPr>
            <a:picLocks noChangeAspect="1"/>
          </p:cNvPicPr>
          <p:nvPr/>
        </p:nvPicPr>
        <p:blipFill>
          <a:blip r:embed="rId2"/>
          <a:srcRect/>
          <a:stretch>
            <a:fillRect/>
          </a:stretch>
        </p:blipFill>
        <p:spPr>
          <a:xfrm>
            <a:off x="2360040" y="277448"/>
            <a:ext cx="4422039" cy="4588604"/>
          </a:xfrm>
          <a:prstGeom prst="rect">
            <a:avLst/>
          </a:prstGeom>
        </p:spPr>
      </p:pic>
      <p:sp>
        <p:nvSpPr>
          <p:cNvPr id="1049220" name="Text Placeholder 16"/>
          <p:cNvSpPr>
            <a:spLocks noGrp="1" noEditPoints="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1" name="Text Placeholder 16"/>
          <p:cNvSpPr>
            <a:spLocks noGrp="1" noEditPoints="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77"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78"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79"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9680"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1"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2"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9683"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4"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4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4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64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0"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651" name="Text Placeholder 16"/>
          <p:cNvSpPr>
            <a:spLocks noGrp="1" noEditPoints="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2" name="Text Placeholder 16"/>
          <p:cNvSpPr>
            <a:spLocks noGrp="1" noEditPoints="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64" name="Group 36"/>
          <p:cNvGrpSpPr/>
          <p:nvPr/>
        </p:nvGrpSpPr>
        <p:grpSpPr>
          <a:xfrm>
            <a:off x="2339405" y="1943342"/>
            <a:ext cx="396240" cy="683951"/>
            <a:chOff x="2339405" y="1953281"/>
            <a:chExt cx="396240" cy="683951"/>
          </a:xfrm>
        </p:grpSpPr>
        <p:sp>
          <p:nvSpPr>
            <p:cNvPr id="1049347"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48"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9"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65" name="Group 37"/>
          <p:cNvGrpSpPr/>
          <p:nvPr/>
        </p:nvGrpSpPr>
        <p:grpSpPr>
          <a:xfrm>
            <a:off x="6408356" y="1943342"/>
            <a:ext cx="396240" cy="683951"/>
            <a:chOff x="6408356" y="1953281"/>
            <a:chExt cx="396240" cy="683951"/>
          </a:xfrm>
        </p:grpSpPr>
        <p:sp>
          <p:nvSpPr>
            <p:cNvPr id="1049350"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51"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2"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353" name="Text Placeholder 16"/>
          <p:cNvSpPr>
            <a:spLocks noGrp="1" noEditPoints="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noEditPoints="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5" name="Text Placeholder 16"/>
          <p:cNvSpPr>
            <a:spLocks noGrp="1" noEditPoints="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6" name="Text Placeholder 16"/>
          <p:cNvSpPr>
            <a:spLocks noGrp="1" noEditPoints="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70"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1"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2"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1</a:t>
            </a:r>
            <a:endParaRPr lang="en-US" sz="1600" i="1" dirty="0">
              <a:solidFill>
                <a:schemeClr val="bg1"/>
              </a:solidFill>
              <a:latin typeface="Public Sans" pitchFamily="2" charset="77"/>
            </a:endParaRPr>
          </a:p>
        </p:txBody>
      </p:sp>
      <p:sp>
        <p:nvSpPr>
          <p:cNvPr id="1048773" name="Text Placeholder 16"/>
          <p:cNvSpPr>
            <a:spLocks noGrp="1" noEditPoints="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4"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5"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76"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2</a:t>
            </a:r>
            <a:endParaRPr lang="en-US" sz="1600" i="1" dirty="0">
              <a:solidFill>
                <a:schemeClr val="bg1"/>
              </a:solidFill>
              <a:latin typeface="Public Sans" pitchFamily="2" charset="77"/>
            </a:endParaRPr>
          </a:p>
        </p:txBody>
      </p:sp>
      <p:sp>
        <p:nvSpPr>
          <p:cNvPr id="1048777" name="Text Placeholder 16"/>
          <p:cNvSpPr>
            <a:spLocks noGrp="1" noEditPoints="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78"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77"/>
              </a:rPr>
              <a:t>3</a:t>
            </a:r>
            <a:endParaRPr lang="en-US" sz="1600" i="1" dirty="0">
              <a:solidFill>
                <a:schemeClr val="bg1"/>
              </a:solidFill>
              <a:latin typeface="Public Sans" pitchFamily="2" charset="77"/>
            </a:endParaRPr>
          </a:p>
        </p:txBody>
      </p:sp>
      <p:sp>
        <p:nvSpPr>
          <p:cNvPr id="1048781" name="Text Placeholder 16"/>
          <p:cNvSpPr>
            <a:spLocks noGrp="1" noEditPoints="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7"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8" name="Google Shape;287;p51"/>
          <p:cNvGrpSpPr/>
          <p:nvPr/>
        </p:nvGrpSpPr>
        <p:grpSpPr>
          <a:xfrm>
            <a:off x="0" y="2399230"/>
            <a:ext cx="9144001" cy="2349751"/>
            <a:chOff x="0" y="2182920"/>
            <a:chExt cx="9144001" cy="2349751"/>
          </a:xfrm>
        </p:grpSpPr>
        <p:sp>
          <p:nvSpPr>
            <p:cNvPr id="1049416"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9" name="Google Shape;289;p51"/>
            <p:cNvGrpSpPr/>
            <p:nvPr/>
          </p:nvGrpSpPr>
          <p:grpSpPr>
            <a:xfrm>
              <a:off x="1229347" y="2182920"/>
              <a:ext cx="6685306" cy="1002265"/>
              <a:chOff x="976268" y="2064936"/>
              <a:chExt cx="6685306" cy="1002265"/>
            </a:xfrm>
          </p:grpSpPr>
          <p:sp>
            <p:nvSpPr>
              <p:cNvPr id="1049417"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8"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19"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20"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1"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2"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23"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24"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5"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6"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2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198" name="Google Shape;287;p51"/>
          <p:cNvGrpSpPr/>
          <p:nvPr/>
        </p:nvGrpSpPr>
        <p:grpSpPr>
          <a:xfrm>
            <a:off x="0" y="2399230"/>
            <a:ext cx="9144001" cy="2349751"/>
            <a:chOff x="0" y="2182920"/>
            <a:chExt cx="9144001" cy="2349751"/>
          </a:xfrm>
        </p:grpSpPr>
        <p:sp>
          <p:nvSpPr>
            <p:cNvPr id="1048834" name="Google Shape;288;p51"/>
            <p:cNvSpPr/>
            <p:nvPr/>
          </p:nvSpPr>
          <p:spPr>
            <a:xfrm>
              <a:off x="0" y="2689734"/>
              <a:ext cx="9144001" cy="1842937"/>
            </a:xfrm>
            <a:prstGeom prst="rect">
              <a:avLst/>
            </a:prstGeom>
            <a:solidFill>
              <a:schemeClr val="accent1"/>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99" name="Google Shape;289;p51"/>
            <p:cNvGrpSpPr/>
            <p:nvPr/>
          </p:nvGrpSpPr>
          <p:grpSpPr>
            <a:xfrm>
              <a:off x="1229347" y="2182920"/>
              <a:ext cx="6685306" cy="1002265"/>
              <a:chOff x="976268" y="2064936"/>
              <a:chExt cx="6685306" cy="1002265"/>
            </a:xfrm>
          </p:grpSpPr>
          <p:sp>
            <p:nvSpPr>
              <p:cNvPr id="1048835"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6"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837"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838"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39"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0"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41"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42"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3"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4"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84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2"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234" name="Google Shape;287;p51"/>
          <p:cNvGrpSpPr/>
          <p:nvPr/>
        </p:nvGrpSpPr>
        <p:grpSpPr>
          <a:xfrm>
            <a:off x="0" y="2399230"/>
            <a:ext cx="9144001" cy="2349751"/>
            <a:chOff x="0" y="2182920"/>
            <a:chExt cx="9144001" cy="2349751"/>
          </a:xfrm>
        </p:grpSpPr>
        <p:sp>
          <p:nvSpPr>
            <p:cNvPr id="1048929" name="Google Shape;288;p51"/>
            <p:cNvSpPr/>
            <p:nvPr/>
          </p:nvSpPr>
          <p:spPr>
            <a:xfrm>
              <a:off x="0" y="2689734"/>
              <a:ext cx="9144001" cy="1842937"/>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5" name="Google Shape;289;p51"/>
            <p:cNvGrpSpPr/>
            <p:nvPr/>
          </p:nvGrpSpPr>
          <p:grpSpPr>
            <a:xfrm>
              <a:off x="1229347" y="2182920"/>
              <a:ext cx="6685306" cy="1002265"/>
              <a:chOff x="976268" y="2064936"/>
              <a:chExt cx="6685306" cy="1002265"/>
            </a:xfrm>
          </p:grpSpPr>
          <p:sp>
            <p:nvSpPr>
              <p:cNvPr id="1048930"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1"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8932"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8933"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4"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5"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936"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937"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8"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39"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894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1"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447" name="Google Shape;287;p51"/>
          <p:cNvGrpSpPr/>
          <p:nvPr/>
        </p:nvGrpSpPr>
        <p:grpSpPr>
          <a:xfrm>
            <a:off x="0" y="2399230"/>
            <a:ext cx="9144001" cy="2349751"/>
            <a:chOff x="0" y="2182920"/>
            <a:chExt cx="9144001" cy="2349751"/>
          </a:xfrm>
        </p:grpSpPr>
        <p:sp>
          <p:nvSpPr>
            <p:cNvPr id="1049627" name="Google Shape;288;p51"/>
            <p:cNvSpPr/>
            <p:nvPr/>
          </p:nvSpPr>
          <p:spPr>
            <a:xfrm>
              <a:off x="0" y="2689734"/>
              <a:ext cx="9144001" cy="1842937"/>
            </a:xfrm>
            <a:prstGeom prst="rect">
              <a:avLst/>
            </a:prstGeom>
            <a:solidFill>
              <a:schemeClr val="accent4"/>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48" name="Google Shape;289;p51"/>
            <p:cNvGrpSpPr/>
            <p:nvPr/>
          </p:nvGrpSpPr>
          <p:grpSpPr>
            <a:xfrm>
              <a:off x="1229347" y="2182920"/>
              <a:ext cx="6685306" cy="1002265"/>
              <a:chOff x="976268" y="2064936"/>
              <a:chExt cx="6685306" cy="1002265"/>
            </a:xfrm>
          </p:grpSpPr>
          <p:sp>
            <p:nvSpPr>
              <p:cNvPr id="104962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2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3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631"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2"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3"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634"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635"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6"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7"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63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4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81"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82"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3"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4"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5"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6"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87"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88"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89"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0"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9191"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3"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9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2">
    <p:spTree>
      <p:nvGrpSpPr>
        <p:cNvPr id="1" name=""/>
        <p:cNvGrpSpPr/>
        <p:nvPr/>
      </p:nvGrpSpPr>
      <p:grpSpPr>
        <a:xfrm>
          <a:off x="0" y="0"/>
          <a:ext cx="0" cy="0"/>
          <a:chOff x="0" y="0"/>
          <a:chExt cx="0" cy="0"/>
        </a:xfrm>
      </p:grpSpPr>
      <p:sp>
        <p:nvSpPr>
          <p:cNvPr id="1049732"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22"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733"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734"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73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0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47"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8"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49" name="Text Placeholder 16"/>
          <p:cNvSpPr>
            <a:spLocks noGrp="1" noEditPoints="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0"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1" name="Text Placeholder 16"/>
          <p:cNvSpPr>
            <a:spLocks noGrp="1" noEditPoints="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2"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3" name="Text Placeholder 16"/>
          <p:cNvSpPr>
            <a:spLocks noGrp="1" noEditPoints="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4" name="Picture Placeholder 12"/>
          <p:cNvSpPr>
            <a:spLocks noGrp="1" noEditPoints="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5" name="Picture Placeholder 12"/>
          <p:cNvSpPr>
            <a:spLocks noGrp="1" noEditPoints="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6" name="Picture Placeholder 12"/>
          <p:cNvSpPr>
            <a:spLocks noGrp="1" noEditPoints="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pPr lvl="0"/>
            <a:endParaRPr lang="en-US" dirty="0"/>
          </a:p>
        </p:txBody>
      </p:sp>
      <p:sp>
        <p:nvSpPr>
          <p:cNvPr id="1048857" name="Text Placeholder 16"/>
          <p:cNvSpPr>
            <a:spLocks noGrp="1" noEditPoints="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Text Placeholder 16"/>
          <p:cNvSpPr>
            <a:spLocks noGrp="1" noEditPoints="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9" name="Text Placeholder 16"/>
          <p:cNvSpPr>
            <a:spLocks noGrp="1" noEditPoints="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6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16"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nvGrpSpPr>
          <p:cNvPr id="354" name="Group 44"/>
          <p:cNvGrpSpPr/>
          <p:nvPr/>
        </p:nvGrpSpPr>
        <p:grpSpPr>
          <a:xfrm>
            <a:off x="865742" y="1720353"/>
            <a:ext cx="7412516" cy="894830"/>
            <a:chOff x="865742" y="1720353"/>
            <a:chExt cx="7412516" cy="894830"/>
          </a:xfrm>
        </p:grpSpPr>
        <p:grpSp>
          <p:nvGrpSpPr>
            <p:cNvPr id="355" name="Group 37"/>
            <p:cNvGrpSpPr/>
            <p:nvPr/>
          </p:nvGrpSpPr>
          <p:grpSpPr>
            <a:xfrm>
              <a:off x="3119411" y="1720353"/>
              <a:ext cx="651510" cy="894830"/>
              <a:chOff x="2980317" y="2014294"/>
              <a:chExt cx="651510" cy="894830"/>
            </a:xfrm>
          </p:grpSpPr>
          <p:cxnSp>
            <p:nvCxnSpPr>
              <p:cNvPr id="3145817" name="Straight Connector 8"/>
              <p:cNvCxnSpPr>
                <a:cxnSpLocks/>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7"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18"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2</a:t>
                </a:r>
              </a:p>
            </p:txBody>
          </p:sp>
        </p:grpSp>
        <p:grpSp>
          <p:nvGrpSpPr>
            <p:cNvPr id="356" name="Group 38"/>
            <p:cNvGrpSpPr/>
            <p:nvPr/>
          </p:nvGrpSpPr>
          <p:grpSpPr>
            <a:xfrm>
              <a:off x="5373080" y="1720353"/>
              <a:ext cx="651510" cy="894830"/>
              <a:chOff x="5071929" y="2014294"/>
              <a:chExt cx="651510" cy="894830"/>
            </a:xfrm>
          </p:grpSpPr>
          <p:cxnSp>
            <p:nvCxnSpPr>
              <p:cNvPr id="3145818" name="Straight Connector 9"/>
              <p:cNvCxnSpPr>
                <a:cxnSpLocks/>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9"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0"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3</a:t>
                </a:r>
              </a:p>
            </p:txBody>
          </p:sp>
        </p:grpSp>
        <p:grpSp>
          <p:nvGrpSpPr>
            <p:cNvPr id="357" name="Group 39"/>
            <p:cNvGrpSpPr/>
            <p:nvPr/>
          </p:nvGrpSpPr>
          <p:grpSpPr>
            <a:xfrm>
              <a:off x="7626748" y="1720353"/>
              <a:ext cx="651510" cy="894830"/>
              <a:chOff x="7469822" y="2014294"/>
              <a:chExt cx="651510" cy="894830"/>
            </a:xfrm>
          </p:grpSpPr>
          <p:cxnSp>
            <p:nvCxnSpPr>
              <p:cNvPr id="3145819" name="Straight Connector 10"/>
              <p:cNvCxnSpPr>
                <a:cxnSpLocks/>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1"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2"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4</a:t>
                </a:r>
              </a:p>
            </p:txBody>
          </p:sp>
        </p:grpSp>
        <p:grpSp>
          <p:nvGrpSpPr>
            <p:cNvPr id="358" name="Group 36"/>
            <p:cNvGrpSpPr/>
            <p:nvPr/>
          </p:nvGrpSpPr>
          <p:grpSpPr>
            <a:xfrm>
              <a:off x="865742" y="1720353"/>
              <a:ext cx="651510" cy="894830"/>
              <a:chOff x="888704" y="2014294"/>
              <a:chExt cx="651510" cy="894830"/>
            </a:xfrm>
          </p:grpSpPr>
          <p:cxnSp>
            <p:nvCxnSpPr>
              <p:cNvPr id="3145820" name="Straight Connector 7"/>
              <p:cNvCxnSpPr>
                <a:cxnSpLocks/>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3"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324"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77"/>
                  </a:rPr>
                  <a:t>1</a:t>
                </a:r>
              </a:p>
            </p:txBody>
          </p:sp>
        </p:grpSp>
      </p:grpSp>
      <p:sp>
        <p:nvSpPr>
          <p:cNvPr id="1049325" name="Text Placeholder 16"/>
          <p:cNvSpPr>
            <a:spLocks noGrp="1" noEditPoints="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6" name="Text Placeholder 16"/>
          <p:cNvSpPr>
            <a:spLocks noGrp="1" noEditPoints="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7" name="Text Placeholder 16"/>
          <p:cNvSpPr>
            <a:spLocks noGrp="1" noEditPoints="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8" name="Text Placeholder 16"/>
          <p:cNvSpPr>
            <a:spLocks noGrp="1" noEditPoints="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29" name="Text Placeholder 16"/>
          <p:cNvSpPr>
            <a:spLocks noGrp="1" noEditPoints="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0" name="Text Placeholder 16"/>
          <p:cNvSpPr>
            <a:spLocks noGrp="1" noEditPoints="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1" name="Text Placeholder 16"/>
          <p:cNvSpPr>
            <a:spLocks noGrp="1" noEditPoints="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2" name="Text Placeholder 16"/>
          <p:cNvSpPr>
            <a:spLocks noGrp="1" noEditPoints="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77" name="Group 44"/>
          <p:cNvGrpSpPr/>
          <p:nvPr/>
        </p:nvGrpSpPr>
        <p:grpSpPr>
          <a:xfrm>
            <a:off x="1114581" y="3141131"/>
            <a:ext cx="175260" cy="1120085"/>
            <a:chOff x="973176" y="3197693"/>
            <a:chExt cx="175260" cy="1120085"/>
          </a:xfrm>
        </p:grpSpPr>
        <p:sp>
          <p:nvSpPr>
            <p:cNvPr id="1048729"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8" name="Group 46"/>
          <p:cNvGrpSpPr/>
          <p:nvPr/>
        </p:nvGrpSpPr>
        <p:grpSpPr>
          <a:xfrm>
            <a:off x="5033439" y="1436374"/>
            <a:ext cx="175260" cy="1120085"/>
            <a:chOff x="4892034" y="1492936"/>
            <a:chExt cx="175260" cy="1120085"/>
          </a:xfrm>
        </p:grpSpPr>
        <p:sp>
          <p:nvSpPr>
            <p:cNvPr id="1048730"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9" name="Group 43"/>
          <p:cNvGrpSpPr/>
          <p:nvPr/>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1"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 name="Group 45"/>
          <p:cNvGrpSpPr/>
          <p:nvPr/>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2"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33" name="Text Placeholder 16"/>
          <p:cNvSpPr>
            <a:spLocks noGrp="1" noEditPoints="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4" name="Text Placeholder 16"/>
          <p:cNvSpPr>
            <a:spLocks noGrp="1" noEditPoints="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5" name="Text Placeholder 16"/>
          <p:cNvSpPr>
            <a:spLocks noGrp="1" noEditPoints="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6" name="Text Placeholder 16"/>
          <p:cNvSpPr>
            <a:spLocks noGrp="1" noEditPoints="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7" name="Text Placeholder 16"/>
          <p:cNvSpPr>
            <a:spLocks noGrp="1" noEditPoints="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8" name="Text Placeholder 16"/>
          <p:cNvSpPr>
            <a:spLocks noGrp="1" noEditPoints="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39" name="Text Placeholder 16"/>
          <p:cNvSpPr>
            <a:spLocks noGrp="1" noEditPoints="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0" name="Text Placeholder 16"/>
          <p:cNvSpPr>
            <a:spLocks noGrp="1" noEditPoints="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3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94" name="Group 7"/>
          <p:cNvGrpSpPr/>
          <p:nvPr/>
        </p:nvGrpSpPr>
        <p:grpSpPr>
          <a:xfrm>
            <a:off x="270520" y="225967"/>
            <a:ext cx="175260" cy="2964623"/>
            <a:chOff x="270520" y="1140367"/>
            <a:chExt cx="175260" cy="2964623"/>
          </a:xfrm>
        </p:grpSpPr>
        <p:grpSp>
          <p:nvGrpSpPr>
            <p:cNvPr id="295" name="Group 44"/>
            <p:cNvGrpSpPr/>
            <p:nvPr/>
          </p:nvGrpSpPr>
          <p:grpSpPr>
            <a:xfrm>
              <a:off x="270520" y="2780648"/>
              <a:ext cx="175260" cy="1324342"/>
              <a:chOff x="129115" y="2837210"/>
              <a:chExt cx="175260" cy="1324342"/>
            </a:xfrm>
          </p:grpSpPr>
          <p:sp>
            <p:nvSpPr>
              <p:cNvPr id="1049076"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6" name="Group 43"/>
            <p:cNvGrpSpPr/>
            <p:nvPr/>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7"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78"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79"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0"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484" name="Group 7"/>
          <p:cNvGrpSpPr/>
          <p:nvPr/>
        </p:nvGrpSpPr>
        <p:grpSpPr>
          <a:xfrm>
            <a:off x="270520" y="225967"/>
            <a:ext cx="175260" cy="2964623"/>
            <a:chOff x="270520" y="1140367"/>
            <a:chExt cx="175260" cy="2964623"/>
          </a:xfrm>
        </p:grpSpPr>
        <p:grpSp>
          <p:nvGrpSpPr>
            <p:cNvPr id="485" name="Group 44"/>
            <p:cNvGrpSpPr/>
            <p:nvPr/>
          </p:nvGrpSpPr>
          <p:grpSpPr>
            <a:xfrm>
              <a:off x="270520" y="2780648"/>
              <a:ext cx="175260" cy="1324342"/>
              <a:chOff x="129115" y="2837210"/>
              <a:chExt cx="175260" cy="1324342"/>
            </a:xfrm>
          </p:grpSpPr>
          <p:sp>
            <p:nvSpPr>
              <p:cNvPr id="104974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6" name="Group 43"/>
            <p:cNvGrpSpPr/>
            <p:nvPr/>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4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43" name="Text Placeholder 2"/>
          <p:cNvSpPr txBox="1"/>
          <p:nvPr userDrawn="1"/>
        </p:nvSpPr>
        <p:spPr>
          <a:xfrm>
            <a:off x="445780" y="1901300"/>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44" name="Text Placeholder 2"/>
          <p:cNvSpPr txBox="1"/>
          <p:nvPr userDrawn="1"/>
        </p:nvSpPr>
        <p:spPr>
          <a:xfrm>
            <a:off x="445779" y="237121"/>
            <a:ext cx="2629745"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45" name="Text Placeholder 2"/>
          <p:cNvSpPr txBox="1"/>
          <p:nvPr userDrawn="1"/>
        </p:nvSpPr>
        <p:spPr>
          <a:xfrm>
            <a:off x="489450" y="1058210"/>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46" name="Text Placeholder 2"/>
          <p:cNvSpPr txBox="1"/>
          <p:nvPr userDrawn="1"/>
        </p:nvSpPr>
        <p:spPr>
          <a:xfrm>
            <a:off x="489450" y="2722389"/>
            <a:ext cx="4593580" cy="318677"/>
          </a:xfrm>
          <a:prstGeom prst="rect">
            <a:avLst/>
          </a:prstGeom>
        </p:spPr>
        <p:txBody>
          <a:bodyPr/>
          <a:lstStyle>
            <a:lvl1pPr marR="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5"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8000"/>
          </a:xfrm>
          <a:prstGeom prst="rect">
            <a:avLst/>
          </a:prstGeom>
          <a:noFill/>
          <a:ln>
            <a:noFill/>
          </a:ln>
        </p:spPr>
      </p:pic>
      <p:grpSp>
        <p:nvGrpSpPr>
          <p:cNvPr id="248" name="Group 7"/>
          <p:cNvGrpSpPr/>
          <p:nvPr/>
        </p:nvGrpSpPr>
        <p:grpSpPr>
          <a:xfrm>
            <a:off x="270520" y="225967"/>
            <a:ext cx="175260" cy="2964623"/>
            <a:chOff x="270520" y="1140367"/>
            <a:chExt cx="175260" cy="2964623"/>
          </a:xfrm>
        </p:grpSpPr>
        <p:grpSp>
          <p:nvGrpSpPr>
            <p:cNvPr id="249" name="Group 44"/>
            <p:cNvGrpSpPr/>
            <p:nvPr/>
          </p:nvGrpSpPr>
          <p:grpSpPr>
            <a:xfrm>
              <a:off x="270520" y="2780648"/>
              <a:ext cx="175260" cy="1324342"/>
              <a:chOff x="129115" y="2837210"/>
              <a:chExt cx="175260" cy="1324342"/>
            </a:xfrm>
          </p:grpSpPr>
          <p:sp>
            <p:nvSpPr>
              <p:cNvPr id="1048973"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0" name="Group 43"/>
            <p:cNvGrpSpPr/>
            <p:nvPr/>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74"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75" name="Text Placeholder 16"/>
          <p:cNvSpPr>
            <a:spLocks noGrp="1" noEditPoints="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76" name="Text Placeholder 16"/>
          <p:cNvSpPr>
            <a:spLocks noGrp="1" noEditPoints="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7" name="Text Placeholder 16"/>
          <p:cNvSpPr>
            <a:spLocks noGrp="1" noEditPoints="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78" name="Text Placeholder 16"/>
          <p:cNvSpPr>
            <a:spLocks noGrp="1" noEditPoints="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313"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60" name="Google Shape;59;p36"/>
          <p:cNvGrpSpPr/>
          <p:nvPr/>
        </p:nvGrpSpPr>
        <p:grpSpPr>
          <a:xfrm>
            <a:off x="240067" y="2283802"/>
            <a:ext cx="8663867" cy="930794"/>
            <a:chOff x="198438" y="775483"/>
            <a:chExt cx="8634888" cy="927681"/>
          </a:xfrm>
        </p:grpSpPr>
        <p:pic>
          <p:nvPicPr>
            <p:cNvPr id="2097314" name="Google Shape;60;p36"/>
            <p:cNvPicPr preferRelativeResize="0">
              <a:picLocks/>
            </p:cNvPicPr>
            <p:nvPr/>
          </p:nvPicPr>
          <p:blipFill>
            <a:blip r:embed="rId3">
              <a:alphaModFix/>
            </a:blip>
            <a:srcRect/>
            <a:stretch>
              <a:fillRect/>
            </a:stretch>
          </p:blipFill>
          <p:spPr>
            <a:xfrm>
              <a:off x="198438" y="775483"/>
              <a:ext cx="8634888" cy="927681"/>
            </a:xfrm>
            <a:prstGeom prst="rect">
              <a:avLst/>
            </a:prstGeom>
            <a:noFill/>
            <a:ln>
              <a:noFill/>
            </a:ln>
          </p:spPr>
        </p:pic>
        <p:sp>
          <p:nvSpPr>
            <p:cNvPr id="1049666" name="Google Shape;61;p36"/>
            <p:cNvSpPr txBox="1"/>
            <p:nvPr/>
          </p:nvSpPr>
          <p:spPr>
            <a:xfrm>
              <a:off x="1373561"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pitchFamily="2" charset="77"/>
                  <a:ea typeface="Public Sans" pitchFamily="2" charset="77"/>
                  <a:cs typeface="Public Sans" pitchFamily="2" charset="77"/>
                  <a:sym typeface="Public Sans" pitchFamily="2" charset="77"/>
                </a:rPr>
                <a:t>1</a:t>
              </a:r>
              <a:endParaRPr sz="13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7" name="Google Shape;62;p36"/>
            <p:cNvSpPr txBox="1"/>
            <p:nvPr/>
          </p:nvSpPr>
          <p:spPr>
            <a:xfrm>
              <a:off x="331586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2</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8" name="Google Shape;63;p36"/>
            <p:cNvSpPr txBox="1"/>
            <p:nvPr/>
          </p:nvSpPr>
          <p:spPr>
            <a:xfrm>
              <a:off x="5225949"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3</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669" name="Google Shape;64;p36"/>
            <p:cNvSpPr txBox="1"/>
            <p:nvPr/>
          </p:nvSpPr>
          <p:spPr>
            <a:xfrm>
              <a:off x="7168257" y="1093639"/>
              <a:ext cx="504693" cy="291369"/>
            </a:xfrm>
            <a:prstGeom prst="rect">
              <a:avLst/>
            </a:prstGeom>
            <a:noFill/>
            <a:ln>
              <a:noFill/>
            </a:ln>
          </p:spPr>
          <p:txBody>
            <a:bodyPr wrap="square" lIns="91425" tIns="45700" rIns="91425" bIns="45700" anchor="ctr">
              <a:spAutoFit/>
            </a:bodyPr>
            <a:lstStyle/>
            <a:p>
              <a:pPr marL="0" marR="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pitchFamily="2" charset="77"/>
                  <a:ea typeface="Public Sans" pitchFamily="2" charset="77"/>
                  <a:cs typeface="Public Sans" pitchFamily="2" charset="77"/>
                  <a:sym typeface="Public Sans" pitchFamily="2" charset="77"/>
                </a:rPr>
                <a:t>4</a:t>
              </a:r>
              <a:endParaRPr sz="13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sp>
        <p:nvSpPr>
          <p:cNvPr id="1049670" name="Text Placeholder 16"/>
          <p:cNvSpPr>
            <a:spLocks noGrp="1" noEditPoints="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noEditPoints="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noEditPoints="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noEditPoints="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29"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sp>
        <p:nvSpPr>
          <p:cNvPr id="1049040"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1"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2"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3"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044" name="Google Shape;66;p36"/>
          <p:cNvSpPr>
            <a:spLocks noGrp="1" noEditPoints="1"/>
          </p:cNvSpPr>
          <p:nvPr>
            <p:ph type="body" idx="1"/>
          </p:nvPr>
        </p:nvSpPr>
        <p:spPr>
          <a:xfrm>
            <a:off x="1877630"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045" name="Google Shape;68;p36"/>
          <p:cNvSpPr>
            <a:spLocks noGrp="1" noEditPoints="1"/>
          </p:cNvSpPr>
          <p:nvPr>
            <p:ph type="body" idx="4"/>
          </p:nvPr>
        </p:nvSpPr>
        <p:spPr>
          <a:xfrm>
            <a:off x="6243215" y="1703516"/>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6" name="Google Shape;70;p36"/>
          <p:cNvSpPr>
            <a:spLocks noGrp="1" noEditPoints="1"/>
          </p:cNvSpPr>
          <p:nvPr>
            <p:ph type="body" idx="6"/>
          </p:nvPr>
        </p:nvSpPr>
        <p:spPr>
          <a:xfrm>
            <a:off x="1877630"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7" name="Google Shape;72;p36"/>
          <p:cNvSpPr>
            <a:spLocks noGrp="1" noEditPoints="1"/>
          </p:cNvSpPr>
          <p:nvPr>
            <p:ph type="body" idx="8"/>
          </p:nvPr>
        </p:nvSpPr>
        <p:spPr>
          <a:xfrm>
            <a:off x="6243215" y="3365327"/>
            <a:ext cx="2237170" cy="805675"/>
          </a:xfrm>
          <a:prstGeom prst="rect">
            <a:avLst/>
          </a:prstGeom>
          <a:noFill/>
          <a:ln>
            <a:noFill/>
          </a:ln>
        </p:spPr>
        <p:txBody>
          <a:bodyPr wrap="square" lIns="91425" tIns="45700" rIns="91425" bIns="45700" anchor="ctr">
            <a:noAutofit/>
          </a:bodyPr>
          <a:lstStyle>
            <a:lvl1pPr marL="0" indent="0" algn="l">
              <a:lnSpc>
                <a:spcPct val="100000"/>
              </a:lnSpc>
              <a:spcBef>
                <a:spcPts val="0"/>
              </a:spcBef>
              <a:spcAft>
                <a:spcPts val="0"/>
              </a:spcAft>
              <a:buClr>
                <a:schemeClr val="dk1"/>
              </a:buClr>
              <a:buSzPts val="1400"/>
              <a:buFont typeface="Noto Sans Symbols"/>
              <a:buNone/>
              <a:defRPr sz="1400" b="1">
                <a:latin typeface="Public Sans" pitchFamily="2" charset="77"/>
                <a:ea typeface="Public Sans" pitchFamily="2" charset="77"/>
                <a:cs typeface="Public Sans" pitchFamily="2" charset="77"/>
                <a:sym typeface="Public Sans" pitchFamily="2" charset="77"/>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048" name="Google Shape;65;p36"/>
          <p:cNvSpPr>
            <a:spLocks noGrp="1" noEditPoints="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49" name="Google Shape;67;p36"/>
          <p:cNvSpPr>
            <a:spLocks noGrp="1" noEditPoints="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0" name="Google Shape;69;p36"/>
          <p:cNvSpPr>
            <a:spLocks noGrp="1" noEditPoints="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1" name="Google Shape;71;p36"/>
          <p:cNvSpPr>
            <a:spLocks noGrp="1" noEditPoints="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pPr lvl="0"/>
            <a:endParaRPr lang="en-US" dirty="0"/>
          </a:p>
        </p:txBody>
      </p:sp>
      <p:sp>
        <p:nvSpPr>
          <p:cNvPr id="104905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6" name="Picture 7"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grpSp>
        <p:nvGrpSpPr>
          <p:cNvPr id="375" name="Google Shape;287;p51"/>
          <p:cNvGrpSpPr/>
          <p:nvPr/>
        </p:nvGrpSpPr>
        <p:grpSpPr>
          <a:xfrm>
            <a:off x="0" y="2399230"/>
            <a:ext cx="9144001" cy="2349751"/>
            <a:chOff x="0" y="2182920"/>
            <a:chExt cx="9144001" cy="2349751"/>
          </a:xfrm>
        </p:grpSpPr>
        <p:sp>
          <p:nvSpPr>
            <p:cNvPr id="1049403" name="Google Shape;288;p51"/>
            <p:cNvSpPr/>
            <p:nvPr/>
          </p:nvSpPr>
          <p:spPr>
            <a:xfrm>
              <a:off x="0" y="2689734"/>
              <a:ext cx="9144001" cy="1842937"/>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6" name="Google Shape;289;p51"/>
            <p:cNvGrpSpPr/>
            <p:nvPr/>
          </p:nvGrpSpPr>
          <p:grpSpPr>
            <a:xfrm>
              <a:off x="1229347" y="2182920"/>
              <a:ext cx="6685306" cy="1002265"/>
              <a:chOff x="976268" y="2064936"/>
              <a:chExt cx="6685306" cy="1002265"/>
            </a:xfrm>
          </p:grpSpPr>
          <p:sp>
            <p:nvSpPr>
              <p:cNvPr id="1049404"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5"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406"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grpSp>
      <p:sp>
        <p:nvSpPr>
          <p:cNvPr id="1049407" name="Google Shape;295;p51"/>
          <p:cNvSpPr>
            <a:spLocks noGrp="1" noEditPoints="1"/>
          </p:cNvSpPr>
          <p:nvPr>
            <p:ph type="body" idx="1"/>
          </p:nvPr>
        </p:nvSpPr>
        <p:spPr>
          <a:xfrm>
            <a:off x="2419641" y="1132884"/>
            <a:ext cx="4304716" cy="58680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500"/>
              <a:buFont typeface="Public Sans" pitchFamily="2" charset="77"/>
              <a:buNone/>
              <a:defRPr sz="1500" b="0"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8" name="Google Shape;299;p51"/>
          <p:cNvSpPr>
            <a:spLocks noGrp="1" noEditPoints="1"/>
          </p:cNvSpPr>
          <p:nvPr>
            <p:ph type="body" idx="5"/>
          </p:nvPr>
        </p:nvSpPr>
        <p:spPr>
          <a:xfrm>
            <a:off x="54894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9" name="Google Shape;300;p51"/>
          <p:cNvSpPr>
            <a:spLocks noGrp="1" noEditPoints="1"/>
          </p:cNvSpPr>
          <p:nvPr>
            <p:ph type="body" idx="6"/>
          </p:nvPr>
        </p:nvSpPr>
        <p:spPr>
          <a:xfrm>
            <a:off x="339046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10" name="Google Shape;301;p51"/>
          <p:cNvSpPr>
            <a:spLocks noGrp="1" noEditPoints="1"/>
          </p:cNvSpPr>
          <p:nvPr>
            <p:ph type="body" idx="7"/>
          </p:nvPr>
        </p:nvSpPr>
        <p:spPr>
          <a:xfrm>
            <a:off x="6231984" y="3678716"/>
            <a:ext cx="2363068" cy="729656"/>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lt1"/>
              </a:buClr>
              <a:buSzPts val="1500"/>
              <a:buFont typeface="Public Sans" pitchFamily="2" charset="77"/>
              <a:buNone/>
              <a:defRPr sz="1400" b="0"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9411" name="Google Shape;65;p36"/>
          <p:cNvSpPr>
            <a:spLocks noGrp="1" noEditPoints="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2" name="Google Shape;65;p36"/>
          <p:cNvSpPr>
            <a:spLocks noGrp="1" noEditPoints="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3" name="Google Shape;65;p36"/>
          <p:cNvSpPr>
            <a:spLocks noGrp="1" noEditPoints="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pPr lvl="0"/>
            <a:endParaRPr lang="en-US" dirty="0"/>
          </a:p>
        </p:txBody>
      </p:sp>
      <p:sp>
        <p:nvSpPr>
          <p:cNvPr id="104941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s ">
    <p:spTree>
      <p:nvGrpSpPr>
        <p:cNvPr id="1" name=""/>
        <p:cNvGrpSpPr/>
        <p:nvPr/>
      </p:nvGrpSpPr>
      <p:grpSpPr>
        <a:xfrm>
          <a:off x="0" y="0"/>
          <a:ext cx="0" cy="0"/>
          <a:chOff x="0" y="0"/>
          <a:chExt cx="0" cy="0"/>
        </a:xfrm>
      </p:grpSpPr>
      <p:grpSp>
        <p:nvGrpSpPr>
          <p:cNvPr id="196" name="Google Shape;354;p55"/>
          <p:cNvGrpSpPr/>
          <p:nvPr/>
        </p:nvGrpSpPr>
        <p:grpSpPr>
          <a:xfrm>
            <a:off x="3138739" y="1728182"/>
            <a:ext cx="2866522" cy="2848912"/>
            <a:chOff x="-15798" y="0"/>
            <a:chExt cx="2571596" cy="2555798"/>
          </a:xfrm>
        </p:grpSpPr>
        <p:sp>
          <p:nvSpPr>
            <p:cNvPr id="1048816"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rgbClr val="96C0D9"/>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7"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rgbClr val="B1C78F"/>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818"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lumMod val="60000"/>
                <a:lumOff val="40000"/>
              </a:schemeClr>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819"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rgbClr val="E397A2"/>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820"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821"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2"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823"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4"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5"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6"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7"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8"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29"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830"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831"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832"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833"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247"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216" name="Google Shape;23;p32"/>
          <p:cNvSpPr>
            <a:spLocks noGrp="1" noEditPoints="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pPr lvl="0"/>
            <a:endParaRPr lang="en-US" dirty="0"/>
          </a:p>
        </p:txBody>
      </p:sp>
      <p:sp>
        <p:nvSpPr>
          <p:cNvPr id="1049217"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2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66" name="Google Shape;354;p55"/>
          <p:cNvGrpSpPr/>
          <p:nvPr/>
        </p:nvGrpSpPr>
        <p:grpSpPr>
          <a:xfrm>
            <a:off x="3138739" y="1728182"/>
            <a:ext cx="2866522" cy="2848912"/>
            <a:chOff x="-15798" y="0"/>
            <a:chExt cx="2571596" cy="2555798"/>
          </a:xfrm>
        </p:grpSpPr>
        <p:sp>
          <p:nvSpPr>
            <p:cNvPr id="1048665" name="Google Shape;355;p55"/>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lnTo>
                    <a:pt x="0" y="0"/>
                  </a:lnTo>
                  <a:close/>
                </a:path>
              </a:pathLst>
            </a:custGeom>
            <a:solidFill>
              <a:schemeClr val="accent4"/>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6" name="Google Shape;356;p55"/>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63474" y="0"/>
                  </a:lnTo>
                  <a:lnTo>
                    <a:pt x="1333474" y="0"/>
                  </a:lnTo>
                  <a:close/>
                </a:path>
              </a:pathLst>
            </a:custGeom>
            <a:solidFill>
              <a:schemeClr val="accent2"/>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sp>
          <p:nvSpPr>
            <p:cNvPr id="1048667" name="Google Shape;357;p55"/>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lnTo>
                    <a:pt x="1285798" y="1333474"/>
                  </a:lnTo>
                  <a:close/>
                </a:path>
              </a:pathLst>
            </a:custGeom>
            <a:solidFill>
              <a:schemeClr val="tx2"/>
            </a:solidFill>
            <a:ln>
              <a:noFill/>
            </a:ln>
          </p:spPr>
          <p:txBody>
            <a:bodyPr wrap="square" lIns="91425" tIns="45700" rIns="91425" bIns="45700" anchor="t">
              <a:noAutofit/>
            </a:bodyPr>
            <a:lstStyle/>
            <a:p>
              <a:pPr marL="0" marR="0" indent="0" algn="l" rtl="0">
                <a:spcBef>
                  <a:spcPts val="0"/>
                </a:spcBef>
                <a:spcAft>
                  <a:spcPts val="0"/>
                </a:spcAft>
                <a:buNone/>
              </a:pPr>
              <a:endParaRPr sz="1800">
                <a:solidFill>
                  <a:schemeClr val="dk1"/>
                </a:solidFill>
                <a:latin typeface="Public Sans" pitchFamily="2" charset="77"/>
                <a:ea typeface="Calibri" panose="020F0502020204030204" pitchFamily="34" charset="0"/>
                <a:cs typeface="Calibri" panose="020F0502020204030204" pitchFamily="34" charset="0"/>
                <a:sym typeface="Calibri" panose="020F0502020204030204" pitchFamily="34" charset="0"/>
              </a:endParaRPr>
            </a:p>
          </p:txBody>
        </p:sp>
        <p:sp>
          <p:nvSpPr>
            <p:cNvPr id="1048668" name="Google Shape;358;p55"/>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lnTo>
                    <a:pt x="0" y="1270000"/>
                  </a:lnTo>
                  <a:close/>
                </a:path>
              </a:pathLst>
            </a:custGeom>
            <a:solidFill>
              <a:schemeClr val="accent1"/>
            </a:solidFill>
            <a:ln>
              <a:noFill/>
            </a:ln>
          </p:spPr>
          <p:txBody>
            <a:bodyPr wrap="square" lIns="91425" tIns="91425" rIns="91425" bIns="91425" anchor="ctr">
              <a:noAutofit/>
            </a:bodyPr>
            <a:lstStyle/>
            <a:p>
              <a:pPr marL="0" indent="0" algn="l" rtl="0">
                <a:spcBef>
                  <a:spcPts val="0"/>
                </a:spcBef>
                <a:spcAft>
                  <a:spcPts val="0"/>
                </a:spcAft>
                <a:buNone/>
              </a:pPr>
              <a:endParaRPr dirty="0">
                <a:latin typeface="Public Sans" pitchFamily="2" charset="77"/>
              </a:endParaRPr>
            </a:p>
          </p:txBody>
        </p:sp>
        <p:sp>
          <p:nvSpPr>
            <p:cNvPr id="1048669" name="Google Shape;359;p5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lnTo>
                    <a:pt x="0" y="0"/>
                  </a:lnTo>
                  <a:close/>
                </a:path>
              </a:pathLst>
            </a:custGeom>
            <a:solidFill>
              <a:srgbClr val="002567"/>
            </a:solidFill>
            <a:ln>
              <a:noFill/>
            </a:ln>
          </p:spPr>
          <p:txBody>
            <a:bodyPr wrap="square" lIns="91425" tIns="91425" rIns="91425" bIns="91425" anchor="ctr">
              <a:noAutofit/>
            </a:bodyPr>
            <a:lstStyle/>
            <a:p>
              <a:pPr marL="0" indent="0" algn="l" rtl="0">
                <a:spcBef>
                  <a:spcPts val="0"/>
                </a:spcBef>
                <a:spcAft>
                  <a:spcPts val="0"/>
                </a:spcAft>
                <a:buNone/>
              </a:pPr>
              <a:endParaRPr>
                <a:latin typeface="Public Sans" pitchFamily="2" charset="77"/>
              </a:endParaRPr>
            </a:p>
          </p:txBody>
        </p:sp>
      </p:grpSp>
      <p:sp>
        <p:nvSpPr>
          <p:cNvPr id="1048670" name="Google Shape;360;p55"/>
          <p:cNvSpPr>
            <a:spLocks noGrp="1" noEditPoints="1"/>
          </p:cNvSpPr>
          <p:nvPr>
            <p:ph type="body" idx="1"/>
          </p:nvPr>
        </p:nvSpPr>
        <p:spPr>
          <a:xfrm>
            <a:off x="1549682" y="736524"/>
            <a:ext cx="6044636" cy="407001"/>
          </a:xfrm>
          <a:prstGeom prst="rect">
            <a:avLst/>
          </a:prstGeom>
          <a:noFill/>
          <a:ln>
            <a:noFill/>
          </a:ln>
        </p:spPr>
        <p:txBody>
          <a:bodyPr wrap="square" lIns="91425" tIns="45700" rIns="91425" bIns="45700" anchor="t">
            <a:noAutofit/>
          </a:bodyPr>
          <a:lstStyle>
            <a:lvl1pPr marL="0" indent="0" algn="ctr">
              <a:lnSpc>
                <a:spcPct val="100000"/>
              </a:lnSpc>
              <a:spcBef>
                <a:spcPts val="0"/>
              </a:spcBef>
              <a:spcAft>
                <a:spcPts val="0"/>
              </a:spcAft>
              <a:buClr>
                <a:schemeClr val="dk1"/>
              </a:buClr>
              <a:buSzPts val="2000"/>
              <a:buFont typeface="Public Sans" pitchFamily="2" charset="77"/>
              <a:buNone/>
              <a:defRPr sz="2000" b="1" i="1">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1" name="Google Shape;361;p55"/>
          <p:cNvSpPr>
            <a:spLocks noGrp="1" noEditPoints="1"/>
          </p:cNvSpPr>
          <p:nvPr>
            <p:ph type="body" idx="2"/>
          </p:nvPr>
        </p:nvSpPr>
        <p:spPr>
          <a:xfrm>
            <a:off x="1040895" y="2090178"/>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672" name="Google Shape;362;p55"/>
          <p:cNvSpPr>
            <a:spLocks noGrp="1" noEditPoints="1"/>
          </p:cNvSpPr>
          <p:nvPr>
            <p:ph type="body" idx="3"/>
          </p:nvPr>
        </p:nvSpPr>
        <p:spPr>
          <a:xfrm>
            <a:off x="1040895" y="2443391"/>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3" name="Google Shape;363;p55"/>
          <p:cNvSpPr>
            <a:spLocks noGrp="1" noEditPoints="1"/>
          </p:cNvSpPr>
          <p:nvPr>
            <p:ph type="body" idx="4"/>
          </p:nvPr>
        </p:nvSpPr>
        <p:spPr>
          <a:xfrm>
            <a:off x="1040895" y="3600367"/>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4" name="Google Shape;364;p55"/>
          <p:cNvSpPr>
            <a:spLocks noGrp="1" noEditPoints="1"/>
          </p:cNvSpPr>
          <p:nvPr>
            <p:ph type="body" idx="5"/>
          </p:nvPr>
        </p:nvSpPr>
        <p:spPr>
          <a:xfrm>
            <a:off x="1040895" y="3953580"/>
            <a:ext cx="1612214" cy="244111"/>
          </a:xfrm>
          <a:prstGeom prst="rect">
            <a:avLst/>
          </a:prstGeom>
          <a:noFill/>
          <a:ln>
            <a:noFill/>
          </a:ln>
        </p:spPr>
        <p:txBody>
          <a:bodyPr wrap="square" lIns="91425" tIns="45700" rIns="91425" bIns="45700" anchor="t">
            <a:noAutofit/>
          </a:bodyPr>
          <a:lstStyle>
            <a:lvl1pPr marL="0" indent="0" algn="l">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5" name="Google Shape;365;p55"/>
          <p:cNvSpPr>
            <a:spLocks noGrp="1" noEditPoints="1"/>
          </p:cNvSpPr>
          <p:nvPr>
            <p:ph type="body" idx="6"/>
          </p:nvPr>
        </p:nvSpPr>
        <p:spPr>
          <a:xfrm>
            <a:off x="6490891" y="2090178"/>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6" name="Google Shape;366;p55"/>
          <p:cNvSpPr>
            <a:spLocks noGrp="1" noEditPoints="1"/>
          </p:cNvSpPr>
          <p:nvPr>
            <p:ph type="body" idx="7"/>
          </p:nvPr>
        </p:nvSpPr>
        <p:spPr>
          <a:xfrm>
            <a:off x="6490891" y="2443391"/>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7" name="Google Shape;367;p55"/>
          <p:cNvSpPr>
            <a:spLocks noGrp="1" noEditPoints="1"/>
          </p:cNvSpPr>
          <p:nvPr>
            <p:ph type="body" idx="8"/>
          </p:nvPr>
        </p:nvSpPr>
        <p:spPr>
          <a:xfrm>
            <a:off x="6490891" y="3600367"/>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300"/>
              <a:buFont typeface="Public Sans" pitchFamily="2" charset="77"/>
              <a:buNone/>
              <a:defRPr sz="1300" b="1"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8" name="Google Shape;368;p55"/>
          <p:cNvSpPr>
            <a:spLocks noGrp="1" noEditPoints="1"/>
          </p:cNvSpPr>
          <p:nvPr>
            <p:ph type="body" idx="9"/>
          </p:nvPr>
        </p:nvSpPr>
        <p:spPr>
          <a:xfrm>
            <a:off x="6490891" y="3953580"/>
            <a:ext cx="1612214" cy="244111"/>
          </a:xfrm>
          <a:prstGeom prst="rect">
            <a:avLst/>
          </a:prstGeom>
          <a:noFill/>
          <a:ln>
            <a:noFill/>
          </a:ln>
        </p:spPr>
        <p:txBody>
          <a:bodyPr wrap="square" lIns="91425" tIns="45700" rIns="91425" bIns="45700" anchor="t">
            <a:noAutofit/>
          </a:bodyPr>
          <a:lstStyle>
            <a:lvl1pPr marL="0" indent="0" algn="r">
              <a:lnSpc>
                <a:spcPct val="100000"/>
              </a:lnSpc>
              <a:spcBef>
                <a:spcPts val="0"/>
              </a:spcBef>
              <a:spcAft>
                <a:spcPts val="0"/>
              </a:spcAft>
              <a:buClr>
                <a:schemeClr val="dk1"/>
              </a:buClr>
              <a:buSzPts val="1200"/>
              <a:buFont typeface="Public Sans" pitchFamily="2" charset="77"/>
              <a:buNone/>
              <a:defRPr sz="1200" b="0" i="0">
                <a:solidFill>
                  <a:schemeClr val="dk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a:p>
        </p:txBody>
      </p:sp>
      <p:sp>
        <p:nvSpPr>
          <p:cNvPr id="1048679" name="Google Shape;361;p55"/>
          <p:cNvSpPr>
            <a:spLocks noGrp="1" noEditPoints="1"/>
          </p:cNvSpPr>
          <p:nvPr>
            <p:ph type="body" idx="10" hasCustomPrompt="1"/>
          </p:nvPr>
        </p:nvSpPr>
        <p:spPr>
          <a:xfrm>
            <a:off x="3656236"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1</a:t>
            </a:r>
            <a:endParaRPr dirty="0"/>
          </a:p>
        </p:txBody>
      </p:sp>
      <p:sp>
        <p:nvSpPr>
          <p:cNvPr id="1048680" name="Google Shape;361;p55"/>
          <p:cNvSpPr>
            <a:spLocks noGrp="1" noEditPoints="1"/>
          </p:cNvSpPr>
          <p:nvPr>
            <p:ph type="body" idx="11" hasCustomPrompt="1"/>
          </p:nvPr>
        </p:nvSpPr>
        <p:spPr>
          <a:xfrm>
            <a:off x="4763142" y="2388839"/>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2</a:t>
            </a:r>
            <a:endParaRPr dirty="0"/>
          </a:p>
        </p:txBody>
      </p:sp>
      <p:sp>
        <p:nvSpPr>
          <p:cNvPr id="1048681" name="Google Shape;361;p55"/>
          <p:cNvSpPr>
            <a:spLocks noGrp="1" noEditPoints="1"/>
          </p:cNvSpPr>
          <p:nvPr>
            <p:ph type="body" idx="12" hasCustomPrompt="1"/>
          </p:nvPr>
        </p:nvSpPr>
        <p:spPr>
          <a:xfrm>
            <a:off x="3656236"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3</a:t>
            </a:r>
            <a:endParaRPr dirty="0"/>
          </a:p>
        </p:txBody>
      </p:sp>
      <p:sp>
        <p:nvSpPr>
          <p:cNvPr id="1048682" name="Google Shape;361;p55"/>
          <p:cNvSpPr>
            <a:spLocks noGrp="1" noEditPoints="1"/>
          </p:cNvSpPr>
          <p:nvPr>
            <p:ph type="body" idx="13" hasCustomPrompt="1"/>
          </p:nvPr>
        </p:nvSpPr>
        <p:spPr>
          <a:xfrm>
            <a:off x="4763142" y="3524620"/>
            <a:ext cx="664144" cy="353213"/>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chemeClr val="dk1"/>
              </a:buClr>
              <a:buSzPts val="1300"/>
              <a:buFont typeface="Public Sans" pitchFamily="2" charset="77"/>
              <a:buNone/>
              <a:defRPr sz="1300" b="1" i="0">
                <a:solidFill>
                  <a:schemeClr val="bg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chemeClr val="dk1"/>
              </a:buClr>
              <a:buSzPts val="3200"/>
              <a:buFont typeface="Public Sans" pitchFamily="2" charset="77"/>
              <a:buNone/>
              <a:defRPr sz="3200" b="1" i="1">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r>
              <a:rPr lang="en-US" dirty="0"/>
              <a:t>4</a:t>
            </a:r>
            <a:endParaRPr dirty="0"/>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0"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368" name="Google Shape;220;p68"/>
          <p:cNvGrpSpPr/>
          <p:nvPr/>
        </p:nvGrpSpPr>
        <p:grpSpPr>
          <a:xfrm>
            <a:off x="2525214" y="825411"/>
            <a:ext cx="4093572" cy="4069088"/>
            <a:chOff x="2519466" y="821088"/>
            <a:chExt cx="4348428" cy="4322420"/>
          </a:xfrm>
        </p:grpSpPr>
        <p:sp>
          <p:nvSpPr>
            <p:cNvPr id="1049363"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4"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5"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6" name="Google Shape;225;p68"/>
            <p:cNvSpPr/>
            <p:nvPr/>
          </p:nvSpPr>
          <p:spPr>
            <a:xfrm>
              <a:off x="4701894" y="1904474"/>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7" name="Google Shape;223;p68"/>
            <p:cNvSpPr/>
            <p:nvPr/>
          </p:nvSpPr>
          <p:spPr>
            <a:xfrm>
              <a:off x="2519466" y="1904508"/>
              <a:ext cx="2166000" cy="2166000"/>
            </a:xfrm>
            <a:prstGeom prst="ellipse">
              <a:avLst/>
            </a:prstGeom>
            <a:solidFill>
              <a:schemeClr val="accent1"/>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9368"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9369"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0"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1"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2"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37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94" name="Google Shape;247;p45"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grpSp>
        <p:nvGrpSpPr>
          <p:cNvPr id="184" name="Google Shape;220;p68"/>
          <p:cNvGrpSpPr/>
          <p:nvPr/>
        </p:nvGrpSpPr>
        <p:grpSpPr>
          <a:xfrm>
            <a:off x="2525214" y="825411"/>
            <a:ext cx="4093572" cy="4069088"/>
            <a:chOff x="2519466" y="821088"/>
            <a:chExt cx="4348428" cy="4322420"/>
          </a:xfrm>
        </p:grpSpPr>
        <p:sp>
          <p:nvSpPr>
            <p:cNvPr id="1048758" name="Google Shape;221;p68"/>
            <p:cNvSpPr/>
            <p:nvPr/>
          </p:nvSpPr>
          <p:spPr>
            <a:xfrm>
              <a:off x="2757741" y="1029959"/>
              <a:ext cx="3879300" cy="3879300"/>
            </a:xfrm>
            <a:prstGeom prst="ellipse">
              <a:avLst/>
            </a:prstGeom>
            <a:solidFill>
              <a:srgbClr val="F2F2F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59" name="Google Shape;222;p68"/>
            <p:cNvSpPr/>
            <p:nvPr/>
          </p:nvSpPr>
          <p:spPr>
            <a:xfrm>
              <a:off x="3614360" y="82108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0" name="Google Shape;224;p68"/>
            <p:cNvSpPr/>
            <p:nvPr/>
          </p:nvSpPr>
          <p:spPr>
            <a:xfrm>
              <a:off x="3614356" y="2977508"/>
              <a:ext cx="2166000" cy="2166000"/>
            </a:xfrm>
            <a:prstGeom prst="ellipse">
              <a:avLst/>
            </a:prstGeom>
            <a:solidFill>
              <a:schemeClr val="tx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1" name="Google Shape;225;p68"/>
            <p:cNvSpPr/>
            <p:nvPr/>
          </p:nvSpPr>
          <p:spPr>
            <a:xfrm>
              <a:off x="4701894" y="1904474"/>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2" name="Google Shape;223;p68"/>
            <p:cNvSpPr/>
            <p:nvPr/>
          </p:nvSpPr>
          <p:spPr>
            <a:xfrm>
              <a:off x="2519466" y="1904508"/>
              <a:ext cx="2166000" cy="2166000"/>
            </a:xfrm>
            <a:prstGeom prst="ellipse">
              <a:avLst/>
            </a:prstGeom>
            <a:solidFill>
              <a:schemeClr val="bg2"/>
            </a:solidFill>
            <a:ln>
              <a:noFill/>
            </a:ln>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1048763"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wrap="square" lIns="91425" tIns="91425" rIns="91425" bIns="91425" anchor="ctr">
              <a:noAutofit/>
            </a:bodyPr>
            <a:lstStyle/>
            <a:p>
              <a:pPr marL="0" marR="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pitchFamily="2" charset="77"/>
                <a:ea typeface="Public Sans" pitchFamily="2" charset="77"/>
                <a:cs typeface="Public Sans" pitchFamily="2" charset="77"/>
                <a:sym typeface="Public Sans" pitchFamily="2" charset="77"/>
              </a:endParaRPr>
            </a:p>
          </p:txBody>
        </p:sp>
      </p:grpSp>
      <p:sp>
        <p:nvSpPr>
          <p:cNvPr id="1048764" name="Google Shape;227;p68"/>
          <p:cNvSpPr>
            <a:spLocks noGrp="1" noEditPoints="1"/>
          </p:cNvSpPr>
          <p:nvPr>
            <p:ph type="body" idx="1"/>
          </p:nvPr>
        </p:nvSpPr>
        <p:spPr>
          <a:xfrm>
            <a:off x="3875292" y="1277417"/>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5" name="Google Shape;228;p68"/>
          <p:cNvSpPr>
            <a:spLocks noGrp="1" noEditPoints="1"/>
          </p:cNvSpPr>
          <p:nvPr>
            <p:ph type="body" idx="2"/>
          </p:nvPr>
        </p:nvSpPr>
        <p:spPr>
          <a:xfrm>
            <a:off x="2696436" y="265899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6" name="Google Shape;229;p68"/>
          <p:cNvSpPr>
            <a:spLocks noGrp="1" noEditPoints="1"/>
          </p:cNvSpPr>
          <p:nvPr>
            <p:ph type="body" idx="3"/>
          </p:nvPr>
        </p:nvSpPr>
        <p:spPr>
          <a:xfrm>
            <a:off x="5061839" y="2645914"/>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7" name="Google Shape;230;p68"/>
          <p:cNvSpPr>
            <a:spLocks noGrp="1" noEditPoints="1"/>
          </p:cNvSpPr>
          <p:nvPr>
            <p:ph type="body" idx="4"/>
          </p:nvPr>
        </p:nvSpPr>
        <p:spPr>
          <a:xfrm>
            <a:off x="3890758" y="3936168"/>
            <a:ext cx="1377950" cy="35877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6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9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9" name="Group 8"/>
          <p:cNvGrpSpPr/>
          <p:nvPr/>
        </p:nvGrpSpPr>
        <p:grpSpPr>
          <a:xfrm>
            <a:off x="939787" y="2252013"/>
            <a:ext cx="281352" cy="588192"/>
            <a:chOff x="1482928" y="1706140"/>
            <a:chExt cx="396240" cy="828375"/>
          </a:xfrm>
        </p:grpSpPr>
        <p:grpSp>
          <p:nvGrpSpPr>
            <p:cNvPr id="400" name="Group 9"/>
            <p:cNvGrpSpPr/>
            <p:nvPr/>
          </p:nvGrpSpPr>
          <p:grpSpPr>
            <a:xfrm>
              <a:off x="1482928" y="1706140"/>
              <a:ext cx="396240" cy="661021"/>
              <a:chOff x="1424940" y="1729740"/>
              <a:chExt cx="396240" cy="661021"/>
            </a:xfrm>
          </p:grpSpPr>
          <p:sp>
            <p:nvSpPr>
              <p:cNvPr id="1049499"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0"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1"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1" name="Group 40"/>
          <p:cNvGrpSpPr/>
          <p:nvPr/>
        </p:nvGrpSpPr>
        <p:grpSpPr>
          <a:xfrm>
            <a:off x="2680811" y="2252013"/>
            <a:ext cx="281352" cy="588192"/>
            <a:chOff x="1482928" y="1706140"/>
            <a:chExt cx="396240" cy="828375"/>
          </a:xfrm>
        </p:grpSpPr>
        <p:grpSp>
          <p:nvGrpSpPr>
            <p:cNvPr id="402" name="Group 41"/>
            <p:cNvGrpSpPr/>
            <p:nvPr/>
          </p:nvGrpSpPr>
          <p:grpSpPr>
            <a:xfrm>
              <a:off x="1482928" y="1706140"/>
              <a:ext cx="396240" cy="661021"/>
              <a:chOff x="1424940" y="1729740"/>
              <a:chExt cx="396240" cy="661021"/>
            </a:xfrm>
          </p:grpSpPr>
          <p:sp>
            <p:nvSpPr>
              <p:cNvPr id="1049502"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3"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4"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3" name="Group 46"/>
          <p:cNvGrpSpPr/>
          <p:nvPr/>
        </p:nvGrpSpPr>
        <p:grpSpPr>
          <a:xfrm>
            <a:off x="4421835" y="2252013"/>
            <a:ext cx="281352" cy="588192"/>
            <a:chOff x="1482928" y="1706140"/>
            <a:chExt cx="396240" cy="828375"/>
          </a:xfrm>
        </p:grpSpPr>
        <p:grpSp>
          <p:nvGrpSpPr>
            <p:cNvPr id="404" name="Group 47"/>
            <p:cNvGrpSpPr/>
            <p:nvPr/>
          </p:nvGrpSpPr>
          <p:grpSpPr>
            <a:xfrm>
              <a:off x="1482928" y="1706140"/>
              <a:ext cx="396240" cy="661021"/>
              <a:chOff x="1424940" y="1729740"/>
              <a:chExt cx="396240" cy="661021"/>
            </a:xfrm>
          </p:grpSpPr>
          <p:sp>
            <p:nvSpPr>
              <p:cNvPr id="1049505"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6"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7"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5" name="Group 52"/>
          <p:cNvGrpSpPr/>
          <p:nvPr/>
        </p:nvGrpSpPr>
        <p:grpSpPr>
          <a:xfrm>
            <a:off x="6162859" y="2252013"/>
            <a:ext cx="281352" cy="588192"/>
            <a:chOff x="1482928" y="1706140"/>
            <a:chExt cx="396240" cy="828375"/>
          </a:xfrm>
        </p:grpSpPr>
        <p:grpSp>
          <p:nvGrpSpPr>
            <p:cNvPr id="406" name="Group 53"/>
            <p:cNvGrpSpPr/>
            <p:nvPr/>
          </p:nvGrpSpPr>
          <p:grpSpPr>
            <a:xfrm>
              <a:off x="1482928" y="1706140"/>
              <a:ext cx="396240" cy="661021"/>
              <a:chOff x="1424940" y="1729740"/>
              <a:chExt cx="396240" cy="661021"/>
            </a:xfrm>
          </p:grpSpPr>
          <p:sp>
            <p:nvSpPr>
              <p:cNvPr id="1049508"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09"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0"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07" name="Group 59"/>
          <p:cNvGrpSpPr/>
          <p:nvPr/>
        </p:nvGrpSpPr>
        <p:grpSpPr>
          <a:xfrm>
            <a:off x="7903884" y="2252013"/>
            <a:ext cx="281352" cy="588192"/>
            <a:chOff x="1482928" y="1706140"/>
            <a:chExt cx="396240" cy="828375"/>
          </a:xfrm>
        </p:grpSpPr>
        <p:grpSp>
          <p:nvGrpSpPr>
            <p:cNvPr id="408" name="Group 60"/>
            <p:cNvGrpSpPr/>
            <p:nvPr/>
          </p:nvGrpSpPr>
          <p:grpSpPr>
            <a:xfrm>
              <a:off x="1482928" y="1706140"/>
              <a:ext cx="396240" cy="661021"/>
              <a:chOff x="1424940" y="1729740"/>
              <a:chExt cx="396240" cy="661021"/>
            </a:xfrm>
          </p:grpSpPr>
          <p:sp>
            <p:nvSpPr>
              <p:cNvPr id="1049511"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12"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3"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514"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5"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6"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7"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18"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1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74" name="Group 3"/>
          <p:cNvGrpSpPr/>
          <p:nvPr/>
        </p:nvGrpSpPr>
        <p:grpSpPr>
          <a:xfrm>
            <a:off x="939787" y="2252013"/>
            <a:ext cx="7245449" cy="588192"/>
            <a:chOff x="939787" y="2277651"/>
            <a:chExt cx="7245449" cy="588192"/>
          </a:xfrm>
        </p:grpSpPr>
        <p:grpSp>
          <p:nvGrpSpPr>
            <p:cNvPr id="275" name="Group 8"/>
            <p:cNvGrpSpPr/>
            <p:nvPr/>
          </p:nvGrpSpPr>
          <p:grpSpPr>
            <a:xfrm>
              <a:off x="939787" y="2277651"/>
              <a:ext cx="281352" cy="588192"/>
              <a:chOff x="1482928" y="1706140"/>
              <a:chExt cx="396240" cy="828375"/>
            </a:xfrm>
          </p:grpSpPr>
          <p:grpSp>
            <p:nvGrpSpPr>
              <p:cNvPr id="276" name="Group 9"/>
              <p:cNvGrpSpPr/>
              <p:nvPr/>
            </p:nvGrpSpPr>
            <p:grpSpPr>
              <a:xfrm>
                <a:off x="1482928" y="1706140"/>
                <a:ext cx="396240" cy="661021"/>
                <a:chOff x="1424940" y="1729740"/>
                <a:chExt cx="396240" cy="661021"/>
              </a:xfrm>
            </p:grpSpPr>
            <p:sp>
              <p:nvSpPr>
                <p:cNvPr id="1049020"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1"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2"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7" name="Group 40"/>
            <p:cNvGrpSpPr/>
            <p:nvPr/>
          </p:nvGrpSpPr>
          <p:grpSpPr>
            <a:xfrm>
              <a:off x="2680811" y="2277651"/>
              <a:ext cx="281352" cy="588192"/>
              <a:chOff x="1482928" y="1706140"/>
              <a:chExt cx="396240" cy="828375"/>
            </a:xfrm>
          </p:grpSpPr>
          <p:grpSp>
            <p:nvGrpSpPr>
              <p:cNvPr id="278" name="Group 41"/>
              <p:cNvGrpSpPr/>
              <p:nvPr/>
            </p:nvGrpSpPr>
            <p:grpSpPr>
              <a:xfrm>
                <a:off x="1482928" y="1706140"/>
                <a:ext cx="396240" cy="661021"/>
                <a:chOff x="1424940" y="1729740"/>
                <a:chExt cx="396240" cy="661021"/>
              </a:xfrm>
            </p:grpSpPr>
            <p:sp>
              <p:nvSpPr>
                <p:cNvPr id="1049023"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4"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9" name="Group 46"/>
            <p:cNvGrpSpPr/>
            <p:nvPr/>
          </p:nvGrpSpPr>
          <p:grpSpPr>
            <a:xfrm>
              <a:off x="4421835" y="2277651"/>
              <a:ext cx="281352" cy="588192"/>
              <a:chOff x="1482928" y="1706140"/>
              <a:chExt cx="396240" cy="828375"/>
            </a:xfrm>
          </p:grpSpPr>
          <p:grpSp>
            <p:nvGrpSpPr>
              <p:cNvPr id="280" name="Group 47"/>
              <p:cNvGrpSpPr/>
              <p:nvPr/>
            </p:nvGrpSpPr>
            <p:grpSpPr>
              <a:xfrm>
                <a:off x="1482928" y="1706140"/>
                <a:ext cx="396240" cy="661021"/>
                <a:chOff x="1424940" y="1729740"/>
                <a:chExt cx="396240" cy="661021"/>
              </a:xfrm>
            </p:grpSpPr>
            <p:sp>
              <p:nvSpPr>
                <p:cNvPr id="1049026"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27"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1" name="Group 52"/>
            <p:cNvGrpSpPr/>
            <p:nvPr/>
          </p:nvGrpSpPr>
          <p:grpSpPr>
            <a:xfrm>
              <a:off x="6162859" y="2277651"/>
              <a:ext cx="281352" cy="588192"/>
              <a:chOff x="1482928" y="1706140"/>
              <a:chExt cx="396240" cy="828375"/>
            </a:xfrm>
          </p:grpSpPr>
          <p:grpSp>
            <p:nvGrpSpPr>
              <p:cNvPr id="282" name="Group 53"/>
              <p:cNvGrpSpPr/>
              <p:nvPr/>
            </p:nvGrpSpPr>
            <p:grpSpPr>
              <a:xfrm>
                <a:off x="1482928" y="1706140"/>
                <a:ext cx="396240" cy="661021"/>
                <a:chOff x="1424940" y="1729740"/>
                <a:chExt cx="396240" cy="661021"/>
              </a:xfrm>
            </p:grpSpPr>
            <p:sp>
              <p:nvSpPr>
                <p:cNvPr id="1049029"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0"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1"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83" name="Group 59"/>
            <p:cNvGrpSpPr/>
            <p:nvPr/>
          </p:nvGrpSpPr>
          <p:grpSpPr>
            <a:xfrm>
              <a:off x="7903884" y="2277651"/>
              <a:ext cx="281352" cy="588192"/>
              <a:chOff x="1482928" y="1706140"/>
              <a:chExt cx="396240" cy="828375"/>
            </a:xfrm>
          </p:grpSpPr>
          <p:grpSp>
            <p:nvGrpSpPr>
              <p:cNvPr id="284" name="Group 60"/>
              <p:cNvGrpSpPr/>
              <p:nvPr/>
            </p:nvGrpSpPr>
            <p:grpSpPr>
              <a:xfrm>
                <a:off x="1482928" y="1706140"/>
                <a:ext cx="396240" cy="661021"/>
                <a:chOff x="1424940" y="1729740"/>
                <a:chExt cx="396240" cy="661021"/>
              </a:xfrm>
            </p:grpSpPr>
            <p:sp>
              <p:nvSpPr>
                <p:cNvPr id="1049032"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33"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4"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35" name="Text Placeholder 16"/>
          <p:cNvSpPr>
            <a:spLocks noGrp="1" noEditPoints="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6" name="Text Placeholder 16"/>
          <p:cNvSpPr>
            <a:spLocks noGrp="1" noEditPoints="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7" name="Text Placeholder 16"/>
          <p:cNvSpPr>
            <a:spLocks noGrp="1" noEditPoints="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8" name="Text Placeholder 16"/>
          <p:cNvSpPr>
            <a:spLocks noGrp="1" noEditPoints="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39" name="Text Placeholder 16"/>
          <p:cNvSpPr>
            <a:spLocks noGrp="1" noEditPoints="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3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541"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542"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543"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544"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545"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546"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547"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548"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549"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550"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1"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2"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3"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4"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5"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6"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7"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60"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1"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049262"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263"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1</a:t>
            </a:r>
          </a:p>
        </p:txBody>
      </p:sp>
      <p:sp>
        <p:nvSpPr>
          <p:cNvPr id="1049264"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3</a:t>
            </a:r>
          </a:p>
        </p:txBody>
      </p:sp>
      <p:sp>
        <p:nvSpPr>
          <p:cNvPr id="1049265"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5</a:t>
            </a:r>
          </a:p>
        </p:txBody>
      </p:sp>
      <p:sp>
        <p:nvSpPr>
          <p:cNvPr id="1049266"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7</a:t>
            </a:r>
          </a:p>
        </p:txBody>
      </p:sp>
      <p:sp>
        <p:nvSpPr>
          <p:cNvPr id="1049267"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2</a:t>
            </a:r>
          </a:p>
        </p:txBody>
      </p:sp>
      <p:sp>
        <p:nvSpPr>
          <p:cNvPr id="1049268"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4</a:t>
            </a:r>
          </a:p>
        </p:txBody>
      </p:sp>
      <p:sp>
        <p:nvSpPr>
          <p:cNvPr id="1049269"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6</a:t>
            </a:r>
          </a:p>
        </p:txBody>
      </p:sp>
      <p:sp>
        <p:nvSpPr>
          <p:cNvPr id="1049270"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77"/>
              </a:rPr>
              <a:t>8</a:t>
            </a:r>
          </a:p>
        </p:txBody>
      </p:sp>
      <p:sp>
        <p:nvSpPr>
          <p:cNvPr id="1049271" name="Text Placeholder 16"/>
          <p:cNvSpPr>
            <a:spLocks noGrp="1" noEditPoints="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2" name="Text Placeholder 16"/>
          <p:cNvSpPr>
            <a:spLocks noGrp="1" noEditPoints="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3" name="Text Placeholder 16"/>
          <p:cNvSpPr>
            <a:spLocks noGrp="1" noEditPoints="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4" name="Text Placeholder 16"/>
          <p:cNvSpPr>
            <a:spLocks noGrp="1" noEditPoints="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5" name="Text Placeholder 16"/>
          <p:cNvSpPr>
            <a:spLocks noGrp="1" noEditPoints="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6" name="Text Placeholder 16"/>
          <p:cNvSpPr>
            <a:spLocks noGrp="1" noEditPoints="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7" name="Text Placeholder 16"/>
          <p:cNvSpPr>
            <a:spLocks noGrp="1" noEditPoints="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78" name="Text Placeholder 16"/>
          <p:cNvSpPr>
            <a:spLocks noGrp="1" noEditPoints="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74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7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9"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750"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751"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752"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753"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754"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755"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756"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7"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8"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59"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0"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1"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2"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5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8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45816" name="Straight Connector 3"/>
          <p:cNvCxnSpPr>
            <a:cxnSpLocks/>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0"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1</a:t>
            </a:r>
            <a:endParaRPr lang="en-IN" sz="800" b="1" dirty="0">
              <a:latin typeface="Public Sans" pitchFamily="2" charset="77"/>
            </a:endParaRPr>
          </a:p>
        </p:txBody>
      </p:sp>
      <p:sp>
        <p:nvSpPr>
          <p:cNvPr id="1049291"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2</a:t>
            </a:r>
            <a:endParaRPr lang="en-IN" sz="800" b="1" dirty="0">
              <a:latin typeface="Public Sans" pitchFamily="2" charset="77"/>
            </a:endParaRPr>
          </a:p>
        </p:txBody>
      </p:sp>
      <p:sp>
        <p:nvSpPr>
          <p:cNvPr id="1049292"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3</a:t>
            </a:r>
            <a:endParaRPr lang="en-IN" sz="800" b="1" dirty="0">
              <a:latin typeface="Public Sans" pitchFamily="2" charset="77"/>
            </a:endParaRPr>
          </a:p>
        </p:txBody>
      </p:sp>
      <p:sp>
        <p:nvSpPr>
          <p:cNvPr id="1049293"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4</a:t>
            </a:r>
            <a:endParaRPr lang="en-IN" sz="800" b="1" dirty="0">
              <a:latin typeface="Public Sans" pitchFamily="2" charset="77"/>
            </a:endParaRPr>
          </a:p>
        </p:txBody>
      </p:sp>
      <p:sp>
        <p:nvSpPr>
          <p:cNvPr id="1049294"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5</a:t>
            </a:r>
            <a:endParaRPr lang="en-IN" sz="800" b="1" dirty="0">
              <a:latin typeface="Public Sans" pitchFamily="2" charset="77"/>
            </a:endParaRPr>
          </a:p>
        </p:txBody>
      </p:sp>
      <p:sp>
        <p:nvSpPr>
          <p:cNvPr id="1049295"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6</a:t>
            </a:r>
            <a:endParaRPr lang="en-IN" sz="800" b="1" dirty="0">
              <a:latin typeface="Public Sans" pitchFamily="2" charset="77"/>
            </a:endParaRPr>
          </a:p>
        </p:txBody>
      </p:sp>
      <p:sp>
        <p:nvSpPr>
          <p:cNvPr id="1049296"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77"/>
              </a:rPr>
              <a:t>7</a:t>
            </a:r>
            <a:endParaRPr lang="en-IN" sz="800" b="1" dirty="0">
              <a:latin typeface="Public Sans" pitchFamily="2" charset="77"/>
            </a:endParaRPr>
          </a:p>
        </p:txBody>
      </p:sp>
      <p:sp>
        <p:nvSpPr>
          <p:cNvPr id="1049297" name="Text Placeholder 16"/>
          <p:cNvSpPr>
            <a:spLocks noGrp="1" noEditPoints="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8" name="Text Placeholder 16"/>
          <p:cNvSpPr>
            <a:spLocks noGrp="1" noEditPoints="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99" name="Text Placeholder 16"/>
          <p:cNvSpPr>
            <a:spLocks noGrp="1" noEditPoints="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0" name="Text Placeholder 16"/>
          <p:cNvSpPr>
            <a:spLocks noGrp="1" noEditPoints="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1" name="Text Placeholder 16"/>
          <p:cNvSpPr>
            <a:spLocks noGrp="1" noEditPoints="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2" name="Text Placeholder 16"/>
          <p:cNvSpPr>
            <a:spLocks noGrp="1" noEditPoints="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3" name="Text Placeholder 16"/>
          <p:cNvSpPr>
            <a:spLocks noGrp="1" noEditPoints="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8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8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72" name="Group 3"/>
          <p:cNvGrpSpPr/>
          <p:nvPr/>
        </p:nvGrpSpPr>
        <p:grpSpPr>
          <a:xfrm>
            <a:off x="914091" y="752041"/>
            <a:ext cx="7280306" cy="4126450"/>
            <a:chOff x="556442" y="752041"/>
            <a:chExt cx="7280306" cy="4126450"/>
          </a:xfrm>
        </p:grpSpPr>
        <p:cxnSp>
          <p:nvCxnSpPr>
            <p:cNvPr id="3145732"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3"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1"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2"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693"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4"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8695"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6"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697"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8698"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99"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0"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8701"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2"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3"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8704"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5"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6"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8707"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08"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09"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8710"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711"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8712"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8713"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8714"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15"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6"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7"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8"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19"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0"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8721"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grpSp>
        <p:nvGrpSpPr>
          <p:cNvPr id="373" name="Google Shape;37;p34"/>
          <p:cNvGrpSpPr/>
          <p:nvPr/>
        </p:nvGrpSpPr>
        <p:grpSpPr>
          <a:xfrm>
            <a:off x="0" y="1"/>
            <a:ext cx="9143999" cy="5143499"/>
            <a:chOff x="0" y="1"/>
            <a:chExt cx="9144000" cy="5143500"/>
          </a:xfrm>
        </p:grpSpPr>
        <p:sp>
          <p:nvSpPr>
            <p:cNvPr id="1049399" name="Google Shape;38;p34"/>
            <p:cNvSpPr/>
            <p:nvPr/>
          </p:nvSpPr>
          <p:spPr>
            <a:xfrm>
              <a:off x="0" y="1"/>
              <a:ext cx="9144000" cy="5143500"/>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74" name="Google Shape;39;p34" descr="A group of people in clothing  Description automatically generated with medium confidence"/>
            <p:cNvPicPr preferRelativeResize="0">
              <a:picLocks/>
            </p:cNvPicPr>
            <p:nvPr/>
          </p:nvPicPr>
          <p:blipFill>
            <a:blip r:embed="rId2">
              <a:alphaModFix/>
            </a:blip>
            <a:srcRect/>
            <a:stretch>
              <a:fillRect/>
            </a:stretch>
          </p:blipFill>
          <p:spPr>
            <a:xfrm>
              <a:off x="2113280" y="456352"/>
              <a:ext cx="7030720" cy="4687147"/>
            </a:xfrm>
            <a:prstGeom prst="rect">
              <a:avLst/>
            </a:prstGeom>
            <a:noFill/>
            <a:ln>
              <a:noFill/>
            </a:ln>
          </p:spPr>
        </p:pic>
      </p:grpSp>
      <p:pic>
        <p:nvPicPr>
          <p:cNvPr id="20972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00" name="Google Shape;42;p34"/>
          <p:cNvSpPr>
            <a:spLocks noGrp="1" noEditPoints="1"/>
          </p:cNvSpPr>
          <p:nvPr>
            <p:ph type="body" idx="10"/>
          </p:nvPr>
        </p:nvSpPr>
        <p:spPr>
          <a:xfrm>
            <a:off x="135731" y="782881"/>
            <a:ext cx="4436267" cy="2912819"/>
          </a:xfrm>
          <a:prstGeom prst="rect">
            <a:avLst/>
          </a:prstGeom>
          <a:noFill/>
          <a:ln>
            <a:noFill/>
          </a:ln>
        </p:spPr>
        <p:txBody>
          <a:bodyPr wrap="square" lIns="91425" tIns="45700" rIns="91425" bIns="45700" anchor="t">
            <a:normAutofit/>
          </a:bodyPr>
          <a:lstStyle>
            <a:lvl1pPr marL="285750" indent="-285750" algn="l">
              <a:lnSpc>
                <a:spcPct val="100000"/>
              </a:lnSpc>
              <a:spcBef>
                <a:spcPts val="0"/>
              </a:spcBef>
              <a:spcAft>
                <a:spcPts val="0"/>
              </a:spcAft>
              <a:buClr>
                <a:schemeClr val="dk1"/>
              </a:buClr>
              <a:buSzPts val="1400"/>
              <a:buFont typeface="Wingdings" pitchFamily="2" charset="2"/>
              <a:buChar char="§"/>
              <a:defRPr sz="1400">
                <a:latin typeface="Public Sans" pitchFamily="2" charset="77"/>
                <a:ea typeface="Public Sans" pitchFamily="2" charset="77"/>
                <a:cs typeface="Public Sans" pitchFamily="2" charset="77"/>
                <a:sym typeface="Public Sans" pitchFamily="2" charset="77"/>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40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1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07" name="Group 3"/>
          <p:cNvGrpSpPr/>
          <p:nvPr/>
        </p:nvGrpSpPr>
        <p:grpSpPr>
          <a:xfrm>
            <a:off x="914091" y="752041"/>
            <a:ext cx="7280306" cy="4126450"/>
            <a:chOff x="556442" y="752041"/>
            <a:chExt cx="7280306" cy="4126450"/>
          </a:xfrm>
        </p:grpSpPr>
        <p:cxnSp>
          <p:nvCxnSpPr>
            <p:cNvPr id="3145797" name="Connector: Elbow 16"/>
            <p:cNvCxnSpPr>
              <a:cxnSpLocks/>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8"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45"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46"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47"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48"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01</a:t>
              </a:r>
              <a:endParaRPr lang="en-IN" sz="1200" i="1" dirty="0">
                <a:solidFill>
                  <a:schemeClr val="tx1"/>
                </a:solidFill>
                <a:latin typeface="Public Sans" pitchFamily="2" charset="77"/>
              </a:endParaRPr>
            </a:p>
          </p:txBody>
        </p:sp>
        <p:sp>
          <p:nvSpPr>
            <p:cNvPr id="1049149"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0"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1"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02</a:t>
              </a:r>
              <a:endParaRPr lang="en-IN" sz="1200" i="1" dirty="0">
                <a:solidFill>
                  <a:schemeClr val="tx1"/>
                </a:solidFill>
                <a:latin typeface="Public Sans" pitchFamily="2" charset="77"/>
              </a:endParaRPr>
            </a:p>
          </p:txBody>
        </p:sp>
        <p:sp>
          <p:nvSpPr>
            <p:cNvPr id="1049152"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3"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4"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03</a:t>
              </a:r>
              <a:endParaRPr lang="en-IN" sz="1200" i="1" dirty="0">
                <a:solidFill>
                  <a:schemeClr val="tx1"/>
                </a:solidFill>
                <a:latin typeface="Public Sans" pitchFamily="2" charset="77"/>
              </a:endParaRPr>
            </a:p>
          </p:txBody>
        </p:sp>
        <p:sp>
          <p:nvSpPr>
            <p:cNvPr id="1049155"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6"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57"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04</a:t>
              </a:r>
              <a:endParaRPr lang="en-IN" sz="1200" i="1" dirty="0">
                <a:solidFill>
                  <a:schemeClr val="tx1"/>
                </a:solidFill>
                <a:latin typeface="Public Sans" pitchFamily="2" charset="77"/>
              </a:endParaRPr>
            </a:p>
          </p:txBody>
        </p:sp>
        <p:sp>
          <p:nvSpPr>
            <p:cNvPr id="1049158"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59"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0"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05</a:t>
              </a:r>
              <a:endParaRPr lang="en-IN" sz="1200" i="1" dirty="0">
                <a:solidFill>
                  <a:schemeClr val="tx1"/>
                </a:solidFill>
                <a:latin typeface="Public Sans" pitchFamily="2" charset="77"/>
              </a:endParaRPr>
            </a:p>
          </p:txBody>
        </p:sp>
        <p:sp>
          <p:nvSpPr>
            <p:cNvPr id="1049161"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2"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3"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06</a:t>
              </a:r>
              <a:endParaRPr lang="en-IN" sz="1200" i="1" dirty="0">
                <a:solidFill>
                  <a:schemeClr val="tx1"/>
                </a:solidFill>
                <a:latin typeface="Public Sans" pitchFamily="2" charset="77"/>
              </a:endParaRPr>
            </a:p>
          </p:txBody>
        </p:sp>
        <p:sp>
          <p:nvSpPr>
            <p:cNvPr id="1049164"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165"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77"/>
              </a:endParaRPr>
            </a:p>
          </p:txBody>
        </p:sp>
        <p:sp>
          <p:nvSpPr>
            <p:cNvPr id="1049166"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77"/>
                </a:rPr>
                <a:t>07</a:t>
              </a:r>
              <a:endParaRPr lang="en-IN" sz="1200" i="1" dirty="0">
                <a:solidFill>
                  <a:schemeClr val="tx1"/>
                </a:solidFill>
                <a:latin typeface="Public Sans" pitchFamily="2" charset="77"/>
              </a:endParaRPr>
            </a:p>
          </p:txBody>
        </p:sp>
        <p:sp>
          <p:nvSpPr>
            <p:cNvPr id="1049167"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168" name="Text Placeholder 16"/>
          <p:cNvSpPr>
            <a:spLocks noGrp="1" noEditPoints="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69" name="Google Shape;229;p68"/>
          <p:cNvSpPr>
            <a:spLocks noGrp="1" noEditPoints="1"/>
          </p:cNvSpPr>
          <p:nvPr>
            <p:ph type="body" idx="3"/>
          </p:nvPr>
        </p:nvSpPr>
        <p:spPr>
          <a:xfrm>
            <a:off x="5044082" y="26370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0" name="Google Shape;229;p68"/>
          <p:cNvSpPr>
            <a:spLocks noGrp="1" noEditPoints="1"/>
          </p:cNvSpPr>
          <p:nvPr>
            <p:ph type="body" idx="15"/>
          </p:nvPr>
        </p:nvSpPr>
        <p:spPr>
          <a:xfrm>
            <a:off x="5044082" y="808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1" name="Google Shape;229;p68"/>
          <p:cNvSpPr>
            <a:spLocks noGrp="1" noEditPoints="1"/>
          </p:cNvSpPr>
          <p:nvPr>
            <p:ph type="body" idx="16"/>
          </p:nvPr>
        </p:nvSpPr>
        <p:spPr>
          <a:xfrm>
            <a:off x="5044082" y="4465835"/>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2" name="Google Shape;229;p68"/>
          <p:cNvSpPr>
            <a:spLocks noGrp="1" noEditPoints="1"/>
          </p:cNvSpPr>
          <p:nvPr>
            <p:ph type="body" idx="17"/>
          </p:nvPr>
        </p:nvSpPr>
        <p:spPr>
          <a:xfrm>
            <a:off x="5044082" y="38562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3" name="Google Shape;229;p68"/>
          <p:cNvSpPr>
            <a:spLocks noGrp="1" noEditPoints="1"/>
          </p:cNvSpPr>
          <p:nvPr>
            <p:ph type="body" idx="18"/>
          </p:nvPr>
        </p:nvSpPr>
        <p:spPr>
          <a:xfrm>
            <a:off x="5044082" y="32466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4" name="Google Shape;229;p68"/>
          <p:cNvSpPr>
            <a:spLocks noGrp="1" noEditPoints="1"/>
          </p:cNvSpPr>
          <p:nvPr>
            <p:ph type="body" idx="19"/>
          </p:nvPr>
        </p:nvSpPr>
        <p:spPr>
          <a:xfrm>
            <a:off x="5044082" y="20274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
        <p:nvSpPr>
          <p:cNvPr id="1049175" name="Google Shape;229;p68"/>
          <p:cNvSpPr>
            <a:spLocks noGrp="1" noEditPoints="1"/>
          </p:cNvSpPr>
          <p:nvPr>
            <p:ph type="body" idx="20"/>
          </p:nvPr>
        </p:nvSpPr>
        <p:spPr>
          <a:xfrm>
            <a:off x="5044082" y="1417836"/>
            <a:ext cx="3070107" cy="358775"/>
          </a:xfrm>
          <a:prstGeom prst="rect">
            <a:avLst/>
          </a:prstGeom>
          <a:noFill/>
          <a:ln>
            <a:noFill/>
          </a:ln>
        </p:spPr>
        <p:txBody>
          <a:bodyPr wrap="square" lIns="91425" tIns="45700" rIns="91425" bIns="45700" anchor="ctr">
            <a:normAutofit/>
          </a:bodyPr>
          <a:lstStyle>
            <a:lvl1pPr marL="0" indent="0" algn="l">
              <a:lnSpc>
                <a:spcPct val="100000"/>
              </a:lnSpc>
              <a:spcBef>
                <a:spcPts val="0"/>
              </a:spcBef>
              <a:spcAft>
                <a:spcPts val="0"/>
              </a:spcAft>
              <a:buClr>
                <a:schemeClr val="lt1"/>
              </a:buClr>
              <a:buSzPts val="1400"/>
              <a:buNone/>
              <a:defRPr sz="1300" b="1" i="0">
                <a:solidFill>
                  <a:schemeClr val="lt1"/>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98"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2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68" name="Group 60"/>
          <p:cNvGrpSpPr/>
          <p:nvPr/>
        </p:nvGrpSpPr>
        <p:grpSpPr>
          <a:xfrm>
            <a:off x="716012" y="759582"/>
            <a:ext cx="3556067" cy="4132337"/>
            <a:chOff x="520700" y="759582"/>
            <a:chExt cx="3556067" cy="4132337"/>
          </a:xfrm>
        </p:grpSpPr>
        <p:cxnSp>
          <p:nvCxnSpPr>
            <p:cNvPr id="3145866"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69" name="Group 100"/>
            <p:cNvGrpSpPr/>
            <p:nvPr/>
          </p:nvGrpSpPr>
          <p:grpSpPr bwMode="auto">
            <a:xfrm>
              <a:off x="3420306" y="759582"/>
              <a:ext cx="656461" cy="4132337"/>
              <a:chOff x="3522182" y="752447"/>
              <a:chExt cx="656468" cy="4132036"/>
            </a:xfrm>
          </p:grpSpPr>
          <p:grpSp>
            <p:nvGrpSpPr>
              <p:cNvPr id="470" name="Group 15"/>
              <p:cNvGrpSpPr/>
              <p:nvPr/>
            </p:nvGrpSpPr>
            <p:grpSpPr bwMode="auto">
              <a:xfrm>
                <a:off x="3522182" y="752447"/>
                <a:ext cx="656468" cy="419144"/>
                <a:chOff x="3522182" y="782927"/>
                <a:chExt cx="656468" cy="419144"/>
              </a:xfrm>
            </p:grpSpPr>
            <p:sp>
              <p:nvSpPr>
                <p:cNvPr id="104970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3"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71" name="Group 16"/>
              <p:cNvGrpSpPr/>
              <p:nvPr/>
            </p:nvGrpSpPr>
            <p:grpSpPr bwMode="auto">
              <a:xfrm>
                <a:off x="3522182" y="1371527"/>
                <a:ext cx="656467" cy="419144"/>
                <a:chOff x="3522182" y="1395657"/>
                <a:chExt cx="656467" cy="419144"/>
              </a:xfrm>
            </p:grpSpPr>
            <p:sp>
              <p:nvSpPr>
                <p:cNvPr id="104970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72" name="Group 26"/>
              <p:cNvGrpSpPr/>
              <p:nvPr/>
            </p:nvGrpSpPr>
            <p:grpSpPr bwMode="auto">
              <a:xfrm>
                <a:off x="3522182" y="3228607"/>
                <a:ext cx="656467" cy="417878"/>
                <a:chOff x="3522182" y="3233686"/>
                <a:chExt cx="656467" cy="417878"/>
              </a:xfrm>
            </p:grpSpPr>
            <p:sp>
              <p:nvSpPr>
                <p:cNvPr id="104970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7"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73" name="Group 98"/>
              <p:cNvGrpSpPr/>
              <p:nvPr/>
            </p:nvGrpSpPr>
            <p:grpSpPr bwMode="auto">
              <a:xfrm>
                <a:off x="3522182" y="3846259"/>
                <a:ext cx="656467" cy="419144"/>
                <a:chOff x="3522182" y="3844987"/>
                <a:chExt cx="656467" cy="419144"/>
              </a:xfrm>
            </p:grpSpPr>
            <p:sp>
              <p:nvSpPr>
                <p:cNvPr id="104970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0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74" name="Group 17"/>
              <p:cNvGrpSpPr/>
              <p:nvPr/>
            </p:nvGrpSpPr>
            <p:grpSpPr bwMode="auto">
              <a:xfrm>
                <a:off x="3522182" y="1990447"/>
                <a:ext cx="656467" cy="417878"/>
                <a:chOff x="3522182" y="2008227"/>
                <a:chExt cx="656467" cy="417878"/>
              </a:xfrm>
            </p:grpSpPr>
            <p:sp>
              <p:nvSpPr>
                <p:cNvPr id="104971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1"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75" name="Group 18"/>
              <p:cNvGrpSpPr/>
              <p:nvPr/>
            </p:nvGrpSpPr>
            <p:grpSpPr bwMode="auto">
              <a:xfrm>
                <a:off x="3522182" y="2609527"/>
                <a:ext cx="656467" cy="417878"/>
                <a:chOff x="3522182" y="2620957"/>
                <a:chExt cx="656467" cy="417878"/>
              </a:xfrm>
            </p:grpSpPr>
            <p:sp>
              <p:nvSpPr>
                <p:cNvPr id="104971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76" name="Group 99"/>
              <p:cNvGrpSpPr/>
              <p:nvPr/>
            </p:nvGrpSpPr>
            <p:grpSpPr bwMode="auto">
              <a:xfrm>
                <a:off x="3522182" y="4465339"/>
                <a:ext cx="656467" cy="419144"/>
                <a:chOff x="3522182" y="4457719"/>
                <a:chExt cx="656467" cy="419144"/>
              </a:xfrm>
            </p:grpSpPr>
            <p:sp>
              <p:nvSpPr>
                <p:cNvPr id="104971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715"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716"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7"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8"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19"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0"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1"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2"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3"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8942"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22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43"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4"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37" name="Group 60"/>
          <p:cNvGrpSpPr/>
          <p:nvPr/>
        </p:nvGrpSpPr>
        <p:grpSpPr>
          <a:xfrm>
            <a:off x="716012" y="759582"/>
            <a:ext cx="3556067" cy="4132337"/>
            <a:chOff x="520700" y="759582"/>
            <a:chExt cx="3556067" cy="4132337"/>
          </a:xfrm>
        </p:grpSpPr>
        <p:cxnSp>
          <p:nvCxnSpPr>
            <p:cNvPr id="3145762"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45"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238" name="Group 100"/>
            <p:cNvGrpSpPr/>
            <p:nvPr/>
          </p:nvGrpSpPr>
          <p:grpSpPr bwMode="auto">
            <a:xfrm>
              <a:off x="3420306" y="759582"/>
              <a:ext cx="656461" cy="4132337"/>
              <a:chOff x="3522182" y="752447"/>
              <a:chExt cx="656468" cy="4132036"/>
            </a:xfrm>
          </p:grpSpPr>
          <p:grpSp>
            <p:nvGrpSpPr>
              <p:cNvPr id="239" name="Group 15"/>
              <p:cNvGrpSpPr/>
              <p:nvPr/>
            </p:nvGrpSpPr>
            <p:grpSpPr bwMode="auto">
              <a:xfrm>
                <a:off x="3522182" y="752447"/>
                <a:ext cx="656468" cy="419144"/>
                <a:chOff x="3522182" y="782927"/>
                <a:chExt cx="656468" cy="419144"/>
              </a:xfrm>
            </p:grpSpPr>
            <p:sp>
              <p:nvSpPr>
                <p:cNvPr id="1048946"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7"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240" name="Group 16"/>
              <p:cNvGrpSpPr/>
              <p:nvPr/>
            </p:nvGrpSpPr>
            <p:grpSpPr bwMode="auto">
              <a:xfrm>
                <a:off x="3522182" y="1371527"/>
                <a:ext cx="656467" cy="419144"/>
                <a:chOff x="3522182" y="1395657"/>
                <a:chExt cx="656467" cy="419144"/>
              </a:xfrm>
            </p:grpSpPr>
            <p:sp>
              <p:nvSpPr>
                <p:cNvPr id="1048948"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49"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241" name="Group 26"/>
              <p:cNvGrpSpPr/>
              <p:nvPr/>
            </p:nvGrpSpPr>
            <p:grpSpPr bwMode="auto">
              <a:xfrm>
                <a:off x="3522182" y="3228607"/>
                <a:ext cx="656467" cy="417878"/>
                <a:chOff x="3522182" y="3233686"/>
                <a:chExt cx="656467" cy="417878"/>
              </a:xfrm>
            </p:grpSpPr>
            <p:sp>
              <p:nvSpPr>
                <p:cNvPr id="1048950"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1"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242" name="Group 98"/>
              <p:cNvGrpSpPr/>
              <p:nvPr/>
            </p:nvGrpSpPr>
            <p:grpSpPr bwMode="auto">
              <a:xfrm>
                <a:off x="3522182" y="3846259"/>
                <a:ext cx="656467" cy="419144"/>
                <a:chOff x="3522182" y="3844987"/>
                <a:chExt cx="656467" cy="419144"/>
              </a:xfrm>
            </p:grpSpPr>
            <p:sp>
              <p:nvSpPr>
                <p:cNvPr id="1048952"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3"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243" name="Group 17"/>
              <p:cNvGrpSpPr/>
              <p:nvPr/>
            </p:nvGrpSpPr>
            <p:grpSpPr bwMode="auto">
              <a:xfrm>
                <a:off x="3522182" y="1990447"/>
                <a:ext cx="656467" cy="417878"/>
                <a:chOff x="3522182" y="2008227"/>
                <a:chExt cx="656467" cy="417878"/>
              </a:xfrm>
            </p:grpSpPr>
            <p:sp>
              <p:nvSpPr>
                <p:cNvPr id="1048954"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5"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244" name="Group 18"/>
              <p:cNvGrpSpPr/>
              <p:nvPr/>
            </p:nvGrpSpPr>
            <p:grpSpPr bwMode="auto">
              <a:xfrm>
                <a:off x="3522182" y="2609527"/>
                <a:ext cx="656467" cy="417878"/>
                <a:chOff x="3522182" y="2620957"/>
                <a:chExt cx="656467" cy="417878"/>
              </a:xfrm>
            </p:grpSpPr>
            <p:sp>
              <p:nvSpPr>
                <p:cNvPr id="1048956"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7"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245" name="Group 99"/>
              <p:cNvGrpSpPr/>
              <p:nvPr/>
            </p:nvGrpSpPr>
            <p:grpSpPr bwMode="auto">
              <a:xfrm>
                <a:off x="3522182" y="4465339"/>
                <a:ext cx="656467" cy="419144"/>
                <a:chOff x="3522182" y="4457719"/>
                <a:chExt cx="656467" cy="419144"/>
              </a:xfrm>
            </p:grpSpPr>
            <p:sp>
              <p:nvSpPr>
                <p:cNvPr id="1048958"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959"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8960"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1"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2"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3"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4"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5"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6"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7"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sp>
        <p:nvSpPr>
          <p:cNvPr id="1049640" name="Google Shape;38;p34"/>
          <p:cNvSpPr/>
          <p:nvPr userDrawn="1"/>
        </p:nvSpPr>
        <p:spPr>
          <a:xfrm>
            <a:off x="0" y="1"/>
            <a:ext cx="9143999" cy="5143499"/>
          </a:xfrm>
          <a:prstGeom prst="rect">
            <a:avLst/>
          </a:prstGeom>
          <a:solidFill>
            <a:srgbClr val="F2F2F2">
              <a:alpha val="95294"/>
            </a:srgbClr>
          </a:solidFill>
          <a:ln>
            <a:noFill/>
          </a:ln>
        </p:spPr>
        <p:txBody>
          <a:bodyPr wrap="square" lIns="91425" tIns="45700" rIns="91425" bIns="45700" anchor="ctr">
            <a:noAutofit/>
          </a:bodyPr>
          <a:lstStyle/>
          <a:p>
            <a:pPr marL="0" marR="0" indent="0" algn="ctr" rtl="0">
              <a:lnSpc>
                <a:spcPct val="100000"/>
              </a:lnSpc>
              <a:spcBef>
                <a:spcPts val="0"/>
              </a:spcBef>
              <a:spcAft>
                <a:spcPts val="0"/>
              </a:spcAft>
              <a:buClr>
                <a:schemeClr val="dk1"/>
              </a:buClr>
              <a:buSzPts val="1050"/>
              <a:buFont typeface="Calibri" panose="020F0502020204030204" pitchFamily="34" charset="0"/>
              <a:buNone/>
            </a:pPr>
            <a:endParaRPr sz="1050" b="1" i="0" u="none" strike="noStrike" cap="none">
              <a:solidFill>
                <a:schemeClr val="lt1"/>
              </a:solidFill>
              <a:latin typeface="Public Sans" pitchFamily="2" charset="77"/>
              <a:ea typeface="Public Sans" pitchFamily="2" charset="77"/>
              <a:cs typeface="Public Sans" pitchFamily="2" charset="77"/>
              <a:sym typeface="Public Sans" pitchFamily="2" charset="77"/>
            </a:endParaRPr>
          </a:p>
        </p:txBody>
      </p:sp>
      <p:pic>
        <p:nvPicPr>
          <p:cNvPr id="2097312"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4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50" name="Group 60"/>
          <p:cNvGrpSpPr/>
          <p:nvPr/>
        </p:nvGrpSpPr>
        <p:grpSpPr>
          <a:xfrm>
            <a:off x="716012" y="759582"/>
            <a:ext cx="3556067" cy="4132337"/>
            <a:chOff x="520700" y="759582"/>
            <a:chExt cx="3556067" cy="4132337"/>
          </a:xfrm>
        </p:grpSpPr>
        <p:cxnSp>
          <p:nvCxnSpPr>
            <p:cNvPr id="3145857" name="Connector: Elbow 102"/>
            <p:cNvCxnSpPr>
              <a:cxnSpLocks/>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4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grpSp>
          <p:nvGrpSpPr>
            <p:cNvPr id="451" name="Group 100"/>
            <p:cNvGrpSpPr/>
            <p:nvPr/>
          </p:nvGrpSpPr>
          <p:grpSpPr bwMode="auto">
            <a:xfrm>
              <a:off x="3420306" y="759582"/>
              <a:ext cx="656461" cy="4132337"/>
              <a:chOff x="3522182" y="752447"/>
              <a:chExt cx="656468" cy="4132036"/>
            </a:xfrm>
          </p:grpSpPr>
          <p:grpSp>
            <p:nvGrpSpPr>
              <p:cNvPr id="452" name="Group 15"/>
              <p:cNvGrpSpPr/>
              <p:nvPr/>
            </p:nvGrpSpPr>
            <p:grpSpPr bwMode="auto">
              <a:xfrm>
                <a:off x="3522182" y="752447"/>
                <a:ext cx="656468" cy="419144"/>
                <a:chOff x="3522182" y="782927"/>
                <a:chExt cx="656468" cy="419144"/>
              </a:xfrm>
            </p:grpSpPr>
            <p:sp>
              <p:nvSpPr>
                <p:cNvPr id="104964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5"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1</a:t>
                  </a:r>
                </a:p>
              </p:txBody>
            </p:sp>
          </p:grpSp>
          <p:grpSp>
            <p:nvGrpSpPr>
              <p:cNvPr id="453" name="Group 16"/>
              <p:cNvGrpSpPr/>
              <p:nvPr/>
            </p:nvGrpSpPr>
            <p:grpSpPr bwMode="auto">
              <a:xfrm>
                <a:off x="3522182" y="1371527"/>
                <a:ext cx="656467" cy="419144"/>
                <a:chOff x="3522182" y="1395657"/>
                <a:chExt cx="656467" cy="419144"/>
              </a:xfrm>
            </p:grpSpPr>
            <p:sp>
              <p:nvSpPr>
                <p:cNvPr id="104964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7"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2</a:t>
                  </a:r>
                </a:p>
              </p:txBody>
            </p:sp>
          </p:grpSp>
          <p:grpSp>
            <p:nvGrpSpPr>
              <p:cNvPr id="454" name="Group 26"/>
              <p:cNvGrpSpPr/>
              <p:nvPr/>
            </p:nvGrpSpPr>
            <p:grpSpPr bwMode="auto">
              <a:xfrm>
                <a:off x="3522182" y="3228607"/>
                <a:ext cx="656467" cy="417878"/>
                <a:chOff x="3522182" y="3233686"/>
                <a:chExt cx="656467" cy="417878"/>
              </a:xfrm>
            </p:grpSpPr>
            <p:sp>
              <p:nvSpPr>
                <p:cNvPr id="104964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49"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5</a:t>
                  </a:r>
                </a:p>
              </p:txBody>
            </p:sp>
          </p:grpSp>
          <p:grpSp>
            <p:nvGrpSpPr>
              <p:cNvPr id="455" name="Group 98"/>
              <p:cNvGrpSpPr/>
              <p:nvPr/>
            </p:nvGrpSpPr>
            <p:grpSpPr bwMode="auto">
              <a:xfrm>
                <a:off x="3522182" y="3846259"/>
                <a:ext cx="656467" cy="419144"/>
                <a:chOff x="3522182" y="3844987"/>
                <a:chExt cx="656467" cy="419144"/>
              </a:xfrm>
            </p:grpSpPr>
            <p:sp>
              <p:nvSpPr>
                <p:cNvPr id="104965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1"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6</a:t>
                  </a:r>
                </a:p>
              </p:txBody>
            </p:sp>
          </p:grpSp>
          <p:grpSp>
            <p:nvGrpSpPr>
              <p:cNvPr id="456" name="Group 17"/>
              <p:cNvGrpSpPr/>
              <p:nvPr/>
            </p:nvGrpSpPr>
            <p:grpSpPr bwMode="auto">
              <a:xfrm>
                <a:off x="3522182" y="1990447"/>
                <a:ext cx="656467" cy="417878"/>
                <a:chOff x="3522182" y="2008227"/>
                <a:chExt cx="656467" cy="417878"/>
              </a:xfrm>
            </p:grpSpPr>
            <p:sp>
              <p:nvSpPr>
                <p:cNvPr id="104965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3"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3</a:t>
                  </a:r>
                </a:p>
              </p:txBody>
            </p:sp>
          </p:grpSp>
          <p:grpSp>
            <p:nvGrpSpPr>
              <p:cNvPr id="457" name="Group 18"/>
              <p:cNvGrpSpPr/>
              <p:nvPr/>
            </p:nvGrpSpPr>
            <p:grpSpPr bwMode="auto">
              <a:xfrm>
                <a:off x="3522182" y="2609527"/>
                <a:ext cx="656467" cy="417878"/>
                <a:chOff x="3522182" y="2620957"/>
                <a:chExt cx="656467" cy="417878"/>
              </a:xfrm>
            </p:grpSpPr>
            <p:sp>
              <p:nvSpPr>
                <p:cNvPr id="104965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5"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4</a:t>
                  </a:r>
                </a:p>
              </p:txBody>
            </p:sp>
          </p:grpSp>
          <p:grpSp>
            <p:nvGrpSpPr>
              <p:cNvPr id="458" name="Group 99"/>
              <p:cNvGrpSpPr/>
              <p:nvPr/>
            </p:nvGrpSpPr>
            <p:grpSpPr bwMode="auto">
              <a:xfrm>
                <a:off x="3522182" y="4465339"/>
                <a:ext cx="656467" cy="419144"/>
                <a:chOff x="3522182" y="4457719"/>
                <a:chExt cx="656467" cy="419144"/>
              </a:xfrm>
            </p:grpSpPr>
            <p:sp>
              <p:nvSpPr>
                <p:cNvPr id="104965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657"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77"/>
                      <a:sym typeface="Arial"/>
                    </a:rPr>
                    <a:t>7</a:t>
                  </a:r>
                </a:p>
              </p:txBody>
            </p:sp>
          </p:grpSp>
        </p:grpSp>
      </p:grpSp>
      <p:sp>
        <p:nvSpPr>
          <p:cNvPr id="1049658" name="Text Placeholder 16"/>
          <p:cNvSpPr>
            <a:spLocks noGrp="1" noEditPoints="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59" name="Text Placeholder 16"/>
          <p:cNvSpPr>
            <a:spLocks noGrp="1" noEditPoints="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0" name="Text Placeholder 16"/>
          <p:cNvSpPr>
            <a:spLocks noGrp="1" noEditPoints="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1" name="Text Placeholder 16"/>
          <p:cNvSpPr>
            <a:spLocks noGrp="1" noEditPoints="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2" name="Text Placeholder 16"/>
          <p:cNvSpPr>
            <a:spLocks noGrp="1" noEditPoints="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3" name="Text Placeholder 16"/>
          <p:cNvSpPr>
            <a:spLocks noGrp="1" noEditPoints="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4" name="Text Placeholder 16"/>
          <p:cNvSpPr>
            <a:spLocks noGrp="1" noEditPoints="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5" name="Text Placeholder 16"/>
          <p:cNvSpPr>
            <a:spLocks noGrp="1" noEditPoints="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5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5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87" name="Group 3"/>
          <p:cNvGrpSpPr/>
          <p:nvPr/>
        </p:nvGrpSpPr>
        <p:grpSpPr>
          <a:xfrm>
            <a:off x="1060707" y="857568"/>
            <a:ext cx="3060700" cy="3921125"/>
            <a:chOff x="520700" y="865188"/>
            <a:chExt cx="3060700" cy="3921125"/>
          </a:xfrm>
        </p:grpSpPr>
        <p:cxnSp>
          <p:nvCxnSpPr>
            <p:cNvPr id="3145786"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6"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057"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59"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1"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063"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06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6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9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78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8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87" name="Group 3"/>
          <p:cNvGrpSpPr/>
          <p:nvPr/>
        </p:nvGrpSpPr>
        <p:grpSpPr>
          <a:xfrm>
            <a:off x="1060707" y="857568"/>
            <a:ext cx="3060700" cy="3921125"/>
            <a:chOff x="520700" y="865188"/>
            <a:chExt cx="3060700" cy="3921125"/>
          </a:xfrm>
        </p:grpSpPr>
        <p:cxnSp>
          <p:nvCxnSpPr>
            <p:cNvPr id="3145744"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6"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8787"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8"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89"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0"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1"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2"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8793"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8794"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5"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6"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7"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8"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9"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0"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1"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9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46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95" name="Group 3"/>
          <p:cNvGrpSpPr/>
          <p:nvPr/>
        </p:nvGrpSpPr>
        <p:grpSpPr>
          <a:xfrm>
            <a:off x="1060707" y="857568"/>
            <a:ext cx="3060700" cy="3921125"/>
            <a:chOff x="520700" y="865188"/>
            <a:chExt cx="3060700" cy="3921125"/>
          </a:xfrm>
        </p:grpSpPr>
        <p:cxnSp>
          <p:nvCxnSpPr>
            <p:cNvPr id="3145828" name="Connector: Elbow 57"/>
            <p:cNvCxnSpPr>
              <a:cxnSpLocks/>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1"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77"/>
                <a:sym typeface="Arial"/>
              </a:endParaRPr>
            </a:p>
          </p:txBody>
        </p:sp>
        <p:sp>
          <p:nvSpPr>
            <p:cNvPr id="1049472"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3"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4"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5"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6"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7"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sp>
          <p:nvSpPr>
            <p:cNvPr id="1049478"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77"/>
                <a:sym typeface="Arial"/>
              </a:endParaRPr>
            </a:p>
          </p:txBody>
        </p:sp>
      </p:grpSp>
      <p:sp>
        <p:nvSpPr>
          <p:cNvPr id="1049479" name="Text Placeholder 16"/>
          <p:cNvSpPr>
            <a:spLocks noGrp="1" noEditPoints="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0" name="Text Placeholder 16"/>
          <p:cNvSpPr>
            <a:spLocks noGrp="1" noEditPoints="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1" name="Text Placeholder 16"/>
          <p:cNvSpPr>
            <a:spLocks noGrp="1" noEditPoints="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2" name="Text Placeholder 16"/>
          <p:cNvSpPr>
            <a:spLocks noGrp="1" noEditPoints="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3" name="Text Placeholder 16"/>
          <p:cNvSpPr>
            <a:spLocks noGrp="1" noEditPoints="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4" name="Text Placeholder 16"/>
          <p:cNvSpPr>
            <a:spLocks noGrp="1" noEditPoints="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5" name="Text Placeholder 16"/>
          <p:cNvSpPr>
            <a:spLocks noGrp="1" noEditPoints="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6" name="Text Placeholder 16"/>
          <p:cNvSpPr>
            <a:spLocks noGrp="1" noEditPoints="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17"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8"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155" name="Group 3"/>
          <p:cNvGrpSpPr/>
          <p:nvPr/>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rcRect/>
            <a:stretch>
              <a:fillRect/>
            </a:stretch>
          </p:blipFill>
          <p:spPr>
            <a:xfrm>
              <a:off x="2625376" y="1068029"/>
              <a:ext cx="3885072" cy="3371043"/>
            </a:xfrm>
            <a:prstGeom prst="rect">
              <a:avLst/>
            </a:prstGeom>
          </p:spPr>
        </p:pic>
        <p:grpSp>
          <p:nvGrpSpPr>
            <p:cNvPr id="156" name="Group 5"/>
            <p:cNvGrpSpPr/>
            <p:nvPr/>
          </p:nvGrpSpPr>
          <p:grpSpPr>
            <a:xfrm>
              <a:off x="2441263" y="1089939"/>
              <a:ext cx="4259386" cy="3377267"/>
              <a:chOff x="2441263" y="1089939"/>
              <a:chExt cx="4259386" cy="3377267"/>
            </a:xfrm>
          </p:grpSpPr>
          <p:sp>
            <p:nvSpPr>
              <p:cNvPr id="1048619"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0"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1"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2"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3"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4"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5"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6"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157" name="Group 6"/>
            <p:cNvGrpSpPr/>
            <p:nvPr/>
          </p:nvGrpSpPr>
          <p:grpSpPr>
            <a:xfrm>
              <a:off x="3551613" y="1402488"/>
              <a:ext cx="2053983" cy="2053983"/>
              <a:chOff x="3766548" y="1602249"/>
              <a:chExt cx="2053983" cy="2053983"/>
            </a:xfrm>
          </p:grpSpPr>
          <p:sp>
            <p:nvSpPr>
              <p:cNvPr id="1048627"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628"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629" name="Text Placeholder 16"/>
          <p:cNvSpPr>
            <a:spLocks noGrp="1" noEditPoints="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0" name="Text Placeholder 16"/>
          <p:cNvSpPr>
            <a:spLocks noGrp="1" noEditPoints="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1" name="Text Placeholder 16"/>
          <p:cNvSpPr>
            <a:spLocks noGrp="1" noEditPoints="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2" name="Text Placeholder 16"/>
          <p:cNvSpPr>
            <a:spLocks noGrp="1" noEditPoints="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3" name="Text Placeholder 16"/>
          <p:cNvSpPr>
            <a:spLocks noGrp="1" noEditPoints="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noEditPoints="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noEditPoints="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noEditPoints="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noEditPoints="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7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75"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6"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70" name="Group 3"/>
          <p:cNvGrpSpPr/>
          <p:nvPr/>
        </p:nvGrpSpPr>
        <p:grpSpPr>
          <a:xfrm>
            <a:off x="1941529" y="1105301"/>
            <a:ext cx="5260942" cy="3388546"/>
            <a:chOff x="1941529" y="1120931"/>
            <a:chExt cx="5260942" cy="3388546"/>
          </a:xfrm>
        </p:grpSpPr>
        <p:pic>
          <p:nvPicPr>
            <p:cNvPr id="2097272" name="Picture 4" descr="A picture containing icon  Description automatically generated"/>
            <p:cNvPicPr>
              <a:picLocks noChangeAspect="1"/>
            </p:cNvPicPr>
            <p:nvPr/>
          </p:nvPicPr>
          <p:blipFill>
            <a:blip r:embed="rId3"/>
            <a:srcRect/>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77"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77"/>
                </a:rPr>
                <a:t>1</a:t>
              </a:r>
            </a:p>
          </p:txBody>
        </p:sp>
        <p:sp>
          <p:nvSpPr>
            <p:cNvPr id="1049378"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77"/>
                </a:rPr>
                <a:t>3</a:t>
              </a:r>
            </a:p>
          </p:txBody>
        </p:sp>
        <p:sp>
          <p:nvSpPr>
            <p:cNvPr id="1049379"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77"/>
                </a:rPr>
                <a:t>5</a:t>
              </a:r>
            </a:p>
          </p:txBody>
        </p:sp>
        <p:sp>
          <p:nvSpPr>
            <p:cNvPr id="1049380"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77"/>
                </a:rPr>
                <a:t>7</a:t>
              </a:r>
            </a:p>
          </p:txBody>
        </p:sp>
        <p:sp>
          <p:nvSpPr>
            <p:cNvPr id="1049381"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77"/>
                </a:rPr>
                <a:t>8</a:t>
              </a:r>
            </a:p>
          </p:txBody>
        </p:sp>
        <p:sp>
          <p:nvSpPr>
            <p:cNvPr id="1049382"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77"/>
                </a:rPr>
                <a:t>6</a:t>
              </a:r>
            </a:p>
          </p:txBody>
        </p:sp>
        <p:sp>
          <p:nvSpPr>
            <p:cNvPr id="1049383"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77"/>
                </a:rPr>
                <a:t>4</a:t>
              </a:r>
            </a:p>
          </p:txBody>
        </p:sp>
        <p:sp>
          <p:nvSpPr>
            <p:cNvPr id="1049384"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77"/>
                </a:rPr>
                <a:t>2</a:t>
              </a:r>
            </a:p>
          </p:txBody>
        </p:sp>
      </p:grpSp>
      <p:sp>
        <p:nvSpPr>
          <p:cNvPr id="1049385" name="Text Placeholder 16"/>
          <p:cNvSpPr>
            <a:spLocks noGrp="1" noEditPoints="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6" name="Text Placeholder 16"/>
          <p:cNvSpPr>
            <a:spLocks noGrp="1" noEditPoints="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7" name="Text Placeholder 16"/>
          <p:cNvSpPr>
            <a:spLocks noGrp="1" noEditPoints="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8" name="Text Placeholder 16"/>
          <p:cNvSpPr>
            <a:spLocks noGrp="1" noEditPoints="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89" name="Text Placeholder 16"/>
          <p:cNvSpPr>
            <a:spLocks noGrp="1" noEditPoints="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0" name="Text Placeholder 16"/>
          <p:cNvSpPr>
            <a:spLocks noGrp="1" noEditPoints="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1" name="Text Placeholder 16"/>
          <p:cNvSpPr>
            <a:spLocks noGrp="1" noEditPoints="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2" name="Text Placeholder 16"/>
          <p:cNvSpPr>
            <a:spLocks noGrp="1" noEditPoints="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3" name="Text Placeholder 16"/>
          <p:cNvSpPr>
            <a:spLocks noGrp="1" noEditPoints="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4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22"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3"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322" name="Group 76"/>
          <p:cNvGrpSpPr/>
          <p:nvPr/>
        </p:nvGrpSpPr>
        <p:grpSpPr>
          <a:xfrm>
            <a:off x="1819788" y="3189298"/>
            <a:ext cx="5504424" cy="588192"/>
            <a:chOff x="939787" y="3189298"/>
            <a:chExt cx="5504424" cy="588192"/>
          </a:xfrm>
        </p:grpSpPr>
        <p:grpSp>
          <p:nvGrpSpPr>
            <p:cNvPr id="323" name="Group 4"/>
            <p:cNvGrpSpPr/>
            <p:nvPr/>
          </p:nvGrpSpPr>
          <p:grpSpPr>
            <a:xfrm>
              <a:off x="939787" y="3189298"/>
              <a:ext cx="281352" cy="588192"/>
              <a:chOff x="1482928" y="1706140"/>
              <a:chExt cx="396240" cy="828375"/>
            </a:xfrm>
          </p:grpSpPr>
          <p:grpSp>
            <p:nvGrpSpPr>
              <p:cNvPr id="324" name="Group 29"/>
              <p:cNvGrpSpPr/>
              <p:nvPr/>
            </p:nvGrpSpPr>
            <p:grpSpPr>
              <a:xfrm>
                <a:off x="1482928" y="1706140"/>
                <a:ext cx="396240" cy="661021"/>
                <a:chOff x="1424940" y="1729740"/>
                <a:chExt cx="396240" cy="661021"/>
              </a:xfrm>
            </p:grpSpPr>
            <p:sp>
              <p:nvSpPr>
                <p:cNvPr id="1049224"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5" name="Group 5"/>
            <p:cNvGrpSpPr/>
            <p:nvPr/>
          </p:nvGrpSpPr>
          <p:grpSpPr>
            <a:xfrm>
              <a:off x="2680811" y="3189298"/>
              <a:ext cx="281352" cy="588192"/>
              <a:chOff x="1482928" y="1706140"/>
              <a:chExt cx="396240" cy="828375"/>
            </a:xfrm>
          </p:grpSpPr>
          <p:grpSp>
            <p:nvGrpSpPr>
              <p:cNvPr id="326" name="Group 24"/>
              <p:cNvGrpSpPr/>
              <p:nvPr/>
            </p:nvGrpSpPr>
            <p:grpSpPr>
              <a:xfrm>
                <a:off x="1482928" y="1706140"/>
                <a:ext cx="396240" cy="661021"/>
                <a:chOff x="1424940" y="1729740"/>
                <a:chExt cx="396240" cy="661021"/>
              </a:xfrm>
            </p:grpSpPr>
            <p:sp>
              <p:nvSpPr>
                <p:cNvPr id="104922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2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9"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7" name="Group 6"/>
            <p:cNvGrpSpPr/>
            <p:nvPr/>
          </p:nvGrpSpPr>
          <p:grpSpPr>
            <a:xfrm>
              <a:off x="4421835" y="3189298"/>
              <a:ext cx="281352" cy="588192"/>
              <a:chOff x="1482928" y="1706140"/>
              <a:chExt cx="396240" cy="828375"/>
            </a:xfrm>
          </p:grpSpPr>
          <p:grpSp>
            <p:nvGrpSpPr>
              <p:cNvPr id="328" name="Group 19"/>
              <p:cNvGrpSpPr/>
              <p:nvPr/>
            </p:nvGrpSpPr>
            <p:grpSpPr>
              <a:xfrm>
                <a:off x="1482928" y="1706140"/>
                <a:ext cx="396240" cy="661021"/>
                <a:chOff x="1424940" y="1729740"/>
                <a:chExt cx="396240" cy="661021"/>
              </a:xfrm>
            </p:grpSpPr>
            <p:sp>
              <p:nvSpPr>
                <p:cNvPr id="1049230"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29" name="Group 7"/>
            <p:cNvGrpSpPr/>
            <p:nvPr/>
          </p:nvGrpSpPr>
          <p:grpSpPr>
            <a:xfrm>
              <a:off x="6162859" y="3189298"/>
              <a:ext cx="281352" cy="588192"/>
              <a:chOff x="1482928" y="1706140"/>
              <a:chExt cx="396240" cy="828375"/>
            </a:xfrm>
          </p:grpSpPr>
          <p:grpSp>
            <p:nvGrpSpPr>
              <p:cNvPr id="330" name="Group 14"/>
              <p:cNvGrpSpPr/>
              <p:nvPr/>
            </p:nvGrpSpPr>
            <p:grpSpPr>
              <a:xfrm>
                <a:off x="1482928" y="1706140"/>
                <a:ext cx="396240" cy="661021"/>
                <a:chOff x="1424940" y="1729740"/>
                <a:chExt cx="396240" cy="661021"/>
              </a:xfrm>
            </p:grpSpPr>
            <p:sp>
              <p:nvSpPr>
                <p:cNvPr id="104923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3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5"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36"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7"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8"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39"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31" name="Group 39"/>
          <p:cNvGrpSpPr/>
          <p:nvPr/>
        </p:nvGrpSpPr>
        <p:grpSpPr>
          <a:xfrm>
            <a:off x="939787" y="1482414"/>
            <a:ext cx="7245449" cy="588192"/>
            <a:chOff x="939787" y="2277651"/>
            <a:chExt cx="7245449" cy="588192"/>
          </a:xfrm>
        </p:grpSpPr>
        <p:grpSp>
          <p:nvGrpSpPr>
            <p:cNvPr id="332" name="Group 40"/>
            <p:cNvGrpSpPr/>
            <p:nvPr/>
          </p:nvGrpSpPr>
          <p:grpSpPr>
            <a:xfrm>
              <a:off x="939787" y="2277651"/>
              <a:ext cx="281352" cy="588192"/>
              <a:chOff x="1482928" y="1706140"/>
              <a:chExt cx="396240" cy="828375"/>
            </a:xfrm>
          </p:grpSpPr>
          <p:grpSp>
            <p:nvGrpSpPr>
              <p:cNvPr id="333" name="Group 66"/>
              <p:cNvGrpSpPr/>
              <p:nvPr/>
            </p:nvGrpSpPr>
            <p:grpSpPr>
              <a:xfrm>
                <a:off x="1482928" y="1706140"/>
                <a:ext cx="396240" cy="661021"/>
                <a:chOff x="1424940" y="1729740"/>
                <a:chExt cx="396240" cy="661021"/>
              </a:xfrm>
            </p:grpSpPr>
            <p:sp>
              <p:nvSpPr>
                <p:cNvPr id="104924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4" name="Group 41"/>
            <p:cNvGrpSpPr/>
            <p:nvPr/>
          </p:nvGrpSpPr>
          <p:grpSpPr>
            <a:xfrm>
              <a:off x="2680811" y="2277651"/>
              <a:ext cx="281352" cy="588192"/>
              <a:chOff x="1482928" y="1706140"/>
              <a:chExt cx="396240" cy="828375"/>
            </a:xfrm>
          </p:grpSpPr>
          <p:grpSp>
            <p:nvGrpSpPr>
              <p:cNvPr id="335" name="Group 61"/>
              <p:cNvGrpSpPr/>
              <p:nvPr/>
            </p:nvGrpSpPr>
            <p:grpSpPr>
              <a:xfrm>
                <a:off x="1482928" y="1706140"/>
                <a:ext cx="396240" cy="661021"/>
                <a:chOff x="1424940" y="1729740"/>
                <a:chExt cx="396240" cy="661021"/>
              </a:xfrm>
            </p:grpSpPr>
            <p:sp>
              <p:nvSpPr>
                <p:cNvPr id="1049243"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6" name="Group 42"/>
            <p:cNvGrpSpPr/>
            <p:nvPr/>
          </p:nvGrpSpPr>
          <p:grpSpPr>
            <a:xfrm>
              <a:off x="4421835" y="2277651"/>
              <a:ext cx="281352" cy="588192"/>
              <a:chOff x="1482928" y="1706140"/>
              <a:chExt cx="396240" cy="828375"/>
            </a:xfrm>
          </p:grpSpPr>
          <p:grpSp>
            <p:nvGrpSpPr>
              <p:cNvPr id="337" name="Group 56"/>
              <p:cNvGrpSpPr/>
              <p:nvPr/>
            </p:nvGrpSpPr>
            <p:grpSpPr>
              <a:xfrm>
                <a:off x="1482928" y="1706140"/>
                <a:ext cx="396240" cy="661021"/>
                <a:chOff x="1424940" y="1729740"/>
                <a:chExt cx="396240" cy="661021"/>
              </a:xfrm>
            </p:grpSpPr>
            <p:sp>
              <p:nvSpPr>
                <p:cNvPr id="104924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4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8"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38" name="Group 43"/>
            <p:cNvGrpSpPr/>
            <p:nvPr/>
          </p:nvGrpSpPr>
          <p:grpSpPr>
            <a:xfrm>
              <a:off x="6162859" y="2277651"/>
              <a:ext cx="281352" cy="588192"/>
              <a:chOff x="1482928" y="1706140"/>
              <a:chExt cx="396240" cy="828375"/>
            </a:xfrm>
          </p:grpSpPr>
          <p:grpSp>
            <p:nvGrpSpPr>
              <p:cNvPr id="339" name="Group 50"/>
              <p:cNvGrpSpPr/>
              <p:nvPr/>
            </p:nvGrpSpPr>
            <p:grpSpPr>
              <a:xfrm>
                <a:off x="1482928" y="1706140"/>
                <a:ext cx="396240" cy="661021"/>
                <a:chOff x="1424940" y="1729740"/>
                <a:chExt cx="396240" cy="661021"/>
              </a:xfrm>
            </p:grpSpPr>
            <p:sp>
              <p:nvSpPr>
                <p:cNvPr id="1049249"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40" name="Group 44"/>
            <p:cNvGrpSpPr/>
            <p:nvPr/>
          </p:nvGrpSpPr>
          <p:grpSpPr>
            <a:xfrm>
              <a:off x="7903884" y="2277651"/>
              <a:ext cx="281352" cy="588192"/>
              <a:chOff x="1482928" y="1706140"/>
              <a:chExt cx="396240" cy="828375"/>
            </a:xfrm>
          </p:grpSpPr>
          <p:grpSp>
            <p:nvGrpSpPr>
              <p:cNvPr id="341" name="Group 45"/>
              <p:cNvGrpSpPr/>
              <p:nvPr/>
            </p:nvGrpSpPr>
            <p:grpSpPr>
              <a:xfrm>
                <a:off x="1482928" y="1706140"/>
                <a:ext cx="396240" cy="661021"/>
                <a:chOff x="1424940" y="1729740"/>
                <a:chExt cx="396240" cy="661021"/>
              </a:xfrm>
            </p:grpSpPr>
            <p:sp>
              <p:nvSpPr>
                <p:cNvPr id="104925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25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4"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25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5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8805"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00"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8806"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8807"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808"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809"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0"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1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874"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75"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06" name="Group 76"/>
          <p:cNvGrpSpPr/>
          <p:nvPr/>
        </p:nvGrpSpPr>
        <p:grpSpPr>
          <a:xfrm>
            <a:off x="1819788" y="3189298"/>
            <a:ext cx="5504424" cy="588192"/>
            <a:chOff x="939787" y="3189298"/>
            <a:chExt cx="5504424" cy="588192"/>
          </a:xfrm>
        </p:grpSpPr>
        <p:grpSp>
          <p:nvGrpSpPr>
            <p:cNvPr id="207" name="Group 4"/>
            <p:cNvGrpSpPr/>
            <p:nvPr/>
          </p:nvGrpSpPr>
          <p:grpSpPr>
            <a:xfrm>
              <a:off x="939787" y="3189298"/>
              <a:ext cx="281352" cy="588192"/>
              <a:chOff x="1482928" y="1706140"/>
              <a:chExt cx="396240" cy="828375"/>
            </a:xfrm>
          </p:grpSpPr>
          <p:grpSp>
            <p:nvGrpSpPr>
              <p:cNvPr id="208" name="Group 29"/>
              <p:cNvGrpSpPr/>
              <p:nvPr/>
            </p:nvGrpSpPr>
            <p:grpSpPr>
              <a:xfrm>
                <a:off x="1482928" y="1706140"/>
                <a:ext cx="396240" cy="661021"/>
                <a:chOff x="1424940" y="1729740"/>
                <a:chExt cx="396240" cy="661021"/>
              </a:xfrm>
            </p:grpSpPr>
            <p:sp>
              <p:nvSpPr>
                <p:cNvPr id="1048876"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77"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8"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09" name="Group 5"/>
            <p:cNvGrpSpPr/>
            <p:nvPr/>
          </p:nvGrpSpPr>
          <p:grpSpPr>
            <a:xfrm>
              <a:off x="2680811" y="3189298"/>
              <a:ext cx="281352" cy="588192"/>
              <a:chOff x="1482928" y="1706140"/>
              <a:chExt cx="396240" cy="828375"/>
            </a:xfrm>
          </p:grpSpPr>
          <p:grpSp>
            <p:nvGrpSpPr>
              <p:cNvPr id="210" name="Group 24"/>
              <p:cNvGrpSpPr/>
              <p:nvPr/>
            </p:nvGrpSpPr>
            <p:grpSpPr>
              <a:xfrm>
                <a:off x="1482928" y="1706140"/>
                <a:ext cx="396240" cy="661021"/>
                <a:chOff x="1424940" y="1729740"/>
                <a:chExt cx="396240" cy="661021"/>
              </a:xfrm>
            </p:grpSpPr>
            <p:sp>
              <p:nvSpPr>
                <p:cNvPr id="1048879"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0"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1"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1" name="Group 6"/>
            <p:cNvGrpSpPr/>
            <p:nvPr/>
          </p:nvGrpSpPr>
          <p:grpSpPr>
            <a:xfrm>
              <a:off x="4421835" y="3189298"/>
              <a:ext cx="281352" cy="588192"/>
              <a:chOff x="1482928" y="1706140"/>
              <a:chExt cx="396240" cy="828375"/>
            </a:xfrm>
          </p:grpSpPr>
          <p:grpSp>
            <p:nvGrpSpPr>
              <p:cNvPr id="212" name="Group 19"/>
              <p:cNvGrpSpPr/>
              <p:nvPr/>
            </p:nvGrpSpPr>
            <p:grpSpPr>
              <a:xfrm>
                <a:off x="1482928" y="1706140"/>
                <a:ext cx="396240" cy="661021"/>
                <a:chOff x="1424940" y="1729740"/>
                <a:chExt cx="396240" cy="661021"/>
              </a:xfrm>
            </p:grpSpPr>
            <p:sp>
              <p:nvSpPr>
                <p:cNvPr id="1048882"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3"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4"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3" name="Group 7"/>
            <p:cNvGrpSpPr/>
            <p:nvPr/>
          </p:nvGrpSpPr>
          <p:grpSpPr>
            <a:xfrm>
              <a:off x="6162859" y="3189298"/>
              <a:ext cx="281352" cy="588192"/>
              <a:chOff x="1482928" y="1706140"/>
              <a:chExt cx="396240" cy="828375"/>
            </a:xfrm>
          </p:grpSpPr>
          <p:grpSp>
            <p:nvGrpSpPr>
              <p:cNvPr id="214" name="Group 14"/>
              <p:cNvGrpSpPr/>
              <p:nvPr/>
            </p:nvGrpSpPr>
            <p:grpSpPr>
              <a:xfrm>
                <a:off x="1482928" y="1706140"/>
                <a:ext cx="396240" cy="661021"/>
                <a:chOff x="1424940" y="1729740"/>
                <a:chExt cx="396240" cy="661021"/>
              </a:xfrm>
            </p:grpSpPr>
            <p:sp>
              <p:nvSpPr>
                <p:cNvPr id="1048885"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86"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7"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88"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89"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0"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1"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15" name="Group 39"/>
          <p:cNvGrpSpPr/>
          <p:nvPr/>
        </p:nvGrpSpPr>
        <p:grpSpPr>
          <a:xfrm>
            <a:off x="939787" y="1482414"/>
            <a:ext cx="7245449" cy="588192"/>
            <a:chOff x="939787" y="2277651"/>
            <a:chExt cx="7245449" cy="588192"/>
          </a:xfrm>
        </p:grpSpPr>
        <p:grpSp>
          <p:nvGrpSpPr>
            <p:cNvPr id="216" name="Group 40"/>
            <p:cNvGrpSpPr/>
            <p:nvPr/>
          </p:nvGrpSpPr>
          <p:grpSpPr>
            <a:xfrm>
              <a:off x="939787" y="2277651"/>
              <a:ext cx="281352" cy="588192"/>
              <a:chOff x="1482928" y="1706140"/>
              <a:chExt cx="396240" cy="828375"/>
            </a:xfrm>
          </p:grpSpPr>
          <p:grpSp>
            <p:nvGrpSpPr>
              <p:cNvPr id="217" name="Group 66"/>
              <p:cNvGrpSpPr/>
              <p:nvPr/>
            </p:nvGrpSpPr>
            <p:grpSpPr>
              <a:xfrm>
                <a:off x="1482928" y="1706140"/>
                <a:ext cx="396240" cy="661021"/>
                <a:chOff x="1424940" y="1729740"/>
                <a:chExt cx="396240" cy="661021"/>
              </a:xfrm>
            </p:grpSpPr>
            <p:sp>
              <p:nvSpPr>
                <p:cNvPr id="1048892"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3"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18" name="Group 41"/>
            <p:cNvGrpSpPr/>
            <p:nvPr/>
          </p:nvGrpSpPr>
          <p:grpSpPr>
            <a:xfrm>
              <a:off x="2680811" y="2277651"/>
              <a:ext cx="281352" cy="588192"/>
              <a:chOff x="1482928" y="1706140"/>
              <a:chExt cx="396240" cy="828375"/>
            </a:xfrm>
          </p:grpSpPr>
          <p:grpSp>
            <p:nvGrpSpPr>
              <p:cNvPr id="219" name="Group 61"/>
              <p:cNvGrpSpPr/>
              <p:nvPr/>
            </p:nvGrpSpPr>
            <p:grpSpPr>
              <a:xfrm>
                <a:off x="1482928" y="1706140"/>
                <a:ext cx="396240" cy="661021"/>
                <a:chOff x="1424940" y="1729740"/>
                <a:chExt cx="396240" cy="661021"/>
              </a:xfrm>
            </p:grpSpPr>
            <p:sp>
              <p:nvSpPr>
                <p:cNvPr id="1048895"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6"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7"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0" name="Group 42"/>
            <p:cNvGrpSpPr/>
            <p:nvPr/>
          </p:nvGrpSpPr>
          <p:grpSpPr>
            <a:xfrm>
              <a:off x="4421835" y="2277651"/>
              <a:ext cx="281352" cy="588192"/>
              <a:chOff x="1482928" y="1706140"/>
              <a:chExt cx="396240" cy="828375"/>
            </a:xfrm>
          </p:grpSpPr>
          <p:grpSp>
            <p:nvGrpSpPr>
              <p:cNvPr id="221" name="Group 56"/>
              <p:cNvGrpSpPr/>
              <p:nvPr/>
            </p:nvGrpSpPr>
            <p:grpSpPr>
              <a:xfrm>
                <a:off x="1482928" y="1706140"/>
                <a:ext cx="396240" cy="661021"/>
                <a:chOff x="1424940" y="1729740"/>
                <a:chExt cx="396240" cy="661021"/>
              </a:xfrm>
            </p:grpSpPr>
            <p:sp>
              <p:nvSpPr>
                <p:cNvPr id="1048898"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899"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0"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2" name="Group 43"/>
            <p:cNvGrpSpPr/>
            <p:nvPr/>
          </p:nvGrpSpPr>
          <p:grpSpPr>
            <a:xfrm>
              <a:off x="6162859" y="2277651"/>
              <a:ext cx="281352" cy="588192"/>
              <a:chOff x="1482928" y="1706140"/>
              <a:chExt cx="396240" cy="828375"/>
            </a:xfrm>
          </p:grpSpPr>
          <p:grpSp>
            <p:nvGrpSpPr>
              <p:cNvPr id="223" name="Group 50"/>
              <p:cNvGrpSpPr/>
              <p:nvPr/>
            </p:nvGrpSpPr>
            <p:grpSpPr>
              <a:xfrm>
                <a:off x="1482928" y="1706140"/>
                <a:ext cx="396240" cy="661021"/>
                <a:chOff x="1424940" y="1729740"/>
                <a:chExt cx="396240" cy="661021"/>
              </a:xfrm>
            </p:grpSpPr>
            <p:sp>
              <p:nvSpPr>
                <p:cNvPr id="1048901"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2"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3"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24" name="Group 44"/>
            <p:cNvGrpSpPr/>
            <p:nvPr/>
          </p:nvGrpSpPr>
          <p:grpSpPr>
            <a:xfrm>
              <a:off x="7903884" y="2277651"/>
              <a:ext cx="281352" cy="588192"/>
              <a:chOff x="1482928" y="1706140"/>
              <a:chExt cx="396240" cy="828375"/>
            </a:xfrm>
          </p:grpSpPr>
          <p:grpSp>
            <p:nvGrpSpPr>
              <p:cNvPr id="225" name="Group 45"/>
              <p:cNvGrpSpPr/>
              <p:nvPr/>
            </p:nvGrpSpPr>
            <p:grpSpPr>
              <a:xfrm>
                <a:off x="1482928" y="1706140"/>
                <a:ext cx="396240" cy="661021"/>
                <a:chOff x="1424940" y="1729740"/>
                <a:chExt cx="396240" cy="661021"/>
              </a:xfrm>
            </p:grpSpPr>
            <p:sp>
              <p:nvSpPr>
                <p:cNvPr id="1048904"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05"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6"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07"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8"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09"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0"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1"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2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979"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0"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52" name="Group 76"/>
          <p:cNvGrpSpPr/>
          <p:nvPr/>
        </p:nvGrpSpPr>
        <p:grpSpPr>
          <a:xfrm>
            <a:off x="1819788" y="3189298"/>
            <a:ext cx="5504424" cy="588192"/>
            <a:chOff x="939787" y="3189298"/>
            <a:chExt cx="5504424" cy="588192"/>
          </a:xfrm>
        </p:grpSpPr>
        <p:grpSp>
          <p:nvGrpSpPr>
            <p:cNvPr id="253" name="Group 4"/>
            <p:cNvGrpSpPr/>
            <p:nvPr/>
          </p:nvGrpSpPr>
          <p:grpSpPr>
            <a:xfrm>
              <a:off x="939787" y="3189298"/>
              <a:ext cx="281352" cy="588192"/>
              <a:chOff x="1482928" y="1706140"/>
              <a:chExt cx="396240" cy="828375"/>
            </a:xfrm>
          </p:grpSpPr>
          <p:grpSp>
            <p:nvGrpSpPr>
              <p:cNvPr id="254" name="Group 29"/>
              <p:cNvGrpSpPr/>
              <p:nvPr/>
            </p:nvGrpSpPr>
            <p:grpSpPr>
              <a:xfrm>
                <a:off x="1482928" y="1706140"/>
                <a:ext cx="396240" cy="661021"/>
                <a:chOff x="1424940" y="1729740"/>
                <a:chExt cx="396240" cy="661021"/>
              </a:xfrm>
            </p:grpSpPr>
            <p:sp>
              <p:nvSpPr>
                <p:cNvPr id="1048981"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2"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3"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5" name="Group 5"/>
            <p:cNvGrpSpPr/>
            <p:nvPr/>
          </p:nvGrpSpPr>
          <p:grpSpPr>
            <a:xfrm>
              <a:off x="2680811" y="3189298"/>
              <a:ext cx="281352" cy="588192"/>
              <a:chOff x="1482928" y="1706140"/>
              <a:chExt cx="396240" cy="828375"/>
            </a:xfrm>
          </p:grpSpPr>
          <p:grpSp>
            <p:nvGrpSpPr>
              <p:cNvPr id="256" name="Group 24"/>
              <p:cNvGrpSpPr/>
              <p:nvPr/>
            </p:nvGrpSpPr>
            <p:grpSpPr>
              <a:xfrm>
                <a:off x="1482928" y="1706140"/>
                <a:ext cx="396240" cy="661021"/>
                <a:chOff x="1424940" y="1729740"/>
                <a:chExt cx="396240" cy="661021"/>
              </a:xfrm>
            </p:grpSpPr>
            <p:sp>
              <p:nvSpPr>
                <p:cNvPr id="1048984"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5"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6"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7" name="Group 6"/>
            <p:cNvGrpSpPr/>
            <p:nvPr/>
          </p:nvGrpSpPr>
          <p:grpSpPr>
            <a:xfrm>
              <a:off x="4421835" y="3189298"/>
              <a:ext cx="281352" cy="588192"/>
              <a:chOff x="1482928" y="1706140"/>
              <a:chExt cx="396240" cy="828375"/>
            </a:xfrm>
          </p:grpSpPr>
          <p:grpSp>
            <p:nvGrpSpPr>
              <p:cNvPr id="258" name="Group 19"/>
              <p:cNvGrpSpPr/>
              <p:nvPr/>
            </p:nvGrpSpPr>
            <p:grpSpPr>
              <a:xfrm>
                <a:off x="1482928" y="1706140"/>
                <a:ext cx="396240" cy="661021"/>
                <a:chOff x="1424940" y="1729740"/>
                <a:chExt cx="396240" cy="661021"/>
              </a:xfrm>
            </p:grpSpPr>
            <p:sp>
              <p:nvSpPr>
                <p:cNvPr id="1048987"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88"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9"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59" name="Group 7"/>
            <p:cNvGrpSpPr/>
            <p:nvPr/>
          </p:nvGrpSpPr>
          <p:grpSpPr>
            <a:xfrm>
              <a:off x="6162859" y="3189298"/>
              <a:ext cx="281352" cy="588192"/>
              <a:chOff x="1482928" y="1706140"/>
              <a:chExt cx="396240" cy="828375"/>
            </a:xfrm>
          </p:grpSpPr>
          <p:grpSp>
            <p:nvGrpSpPr>
              <p:cNvPr id="260" name="Group 14"/>
              <p:cNvGrpSpPr/>
              <p:nvPr/>
            </p:nvGrpSpPr>
            <p:grpSpPr>
              <a:xfrm>
                <a:off x="1482928" y="1706140"/>
                <a:ext cx="396240" cy="661021"/>
                <a:chOff x="1424940" y="1729740"/>
                <a:chExt cx="396240" cy="661021"/>
              </a:xfrm>
            </p:grpSpPr>
            <p:sp>
              <p:nvSpPr>
                <p:cNvPr id="1048990"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1"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2"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993" name="Text Placeholder 16"/>
          <p:cNvSpPr>
            <a:spLocks noGrp="1" noEditPoints="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4" name="Text Placeholder 16"/>
          <p:cNvSpPr>
            <a:spLocks noGrp="1" noEditPoints="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5" name="Text Placeholder 16"/>
          <p:cNvSpPr>
            <a:spLocks noGrp="1" noEditPoints="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96" name="Text Placeholder 16"/>
          <p:cNvSpPr>
            <a:spLocks noGrp="1" noEditPoints="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61" name="Group 39"/>
          <p:cNvGrpSpPr/>
          <p:nvPr/>
        </p:nvGrpSpPr>
        <p:grpSpPr>
          <a:xfrm>
            <a:off x="939787" y="1482414"/>
            <a:ext cx="7245449" cy="588192"/>
            <a:chOff x="939787" y="2277651"/>
            <a:chExt cx="7245449" cy="588192"/>
          </a:xfrm>
        </p:grpSpPr>
        <p:grpSp>
          <p:nvGrpSpPr>
            <p:cNvPr id="262" name="Group 40"/>
            <p:cNvGrpSpPr/>
            <p:nvPr/>
          </p:nvGrpSpPr>
          <p:grpSpPr>
            <a:xfrm>
              <a:off x="939787" y="2277651"/>
              <a:ext cx="281352" cy="588192"/>
              <a:chOff x="1482928" y="1706140"/>
              <a:chExt cx="396240" cy="828375"/>
            </a:xfrm>
          </p:grpSpPr>
          <p:grpSp>
            <p:nvGrpSpPr>
              <p:cNvPr id="263" name="Group 66"/>
              <p:cNvGrpSpPr/>
              <p:nvPr/>
            </p:nvGrpSpPr>
            <p:grpSpPr>
              <a:xfrm>
                <a:off x="1482928" y="1706140"/>
                <a:ext cx="396240" cy="661021"/>
                <a:chOff x="1424940" y="1729740"/>
                <a:chExt cx="396240" cy="661021"/>
              </a:xfrm>
            </p:grpSpPr>
            <p:sp>
              <p:nvSpPr>
                <p:cNvPr id="1048997"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8998"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4" name="Group 41"/>
            <p:cNvGrpSpPr/>
            <p:nvPr/>
          </p:nvGrpSpPr>
          <p:grpSpPr>
            <a:xfrm>
              <a:off x="2680811" y="2277651"/>
              <a:ext cx="281352" cy="588192"/>
              <a:chOff x="1482928" y="1706140"/>
              <a:chExt cx="396240" cy="828375"/>
            </a:xfrm>
          </p:grpSpPr>
          <p:grpSp>
            <p:nvGrpSpPr>
              <p:cNvPr id="265" name="Group 61"/>
              <p:cNvGrpSpPr/>
              <p:nvPr/>
            </p:nvGrpSpPr>
            <p:grpSpPr>
              <a:xfrm>
                <a:off x="1482928" y="1706140"/>
                <a:ext cx="396240" cy="661021"/>
                <a:chOff x="1424940" y="1729740"/>
                <a:chExt cx="396240" cy="661021"/>
              </a:xfrm>
            </p:grpSpPr>
            <p:sp>
              <p:nvSpPr>
                <p:cNvPr id="1049000"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1"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2"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6" name="Group 42"/>
            <p:cNvGrpSpPr/>
            <p:nvPr/>
          </p:nvGrpSpPr>
          <p:grpSpPr>
            <a:xfrm>
              <a:off x="4421835" y="2277651"/>
              <a:ext cx="281352" cy="588192"/>
              <a:chOff x="1482928" y="1706140"/>
              <a:chExt cx="396240" cy="828375"/>
            </a:xfrm>
          </p:grpSpPr>
          <p:grpSp>
            <p:nvGrpSpPr>
              <p:cNvPr id="267" name="Group 56"/>
              <p:cNvGrpSpPr/>
              <p:nvPr/>
            </p:nvGrpSpPr>
            <p:grpSpPr>
              <a:xfrm>
                <a:off x="1482928" y="1706140"/>
                <a:ext cx="396240" cy="661021"/>
                <a:chOff x="1424940" y="1729740"/>
                <a:chExt cx="396240" cy="661021"/>
              </a:xfrm>
            </p:grpSpPr>
            <p:sp>
              <p:nvSpPr>
                <p:cNvPr id="1049003"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4"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5"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68" name="Group 43"/>
            <p:cNvGrpSpPr/>
            <p:nvPr/>
          </p:nvGrpSpPr>
          <p:grpSpPr>
            <a:xfrm>
              <a:off x="6162859" y="2277651"/>
              <a:ext cx="281352" cy="588192"/>
              <a:chOff x="1482928" y="1706140"/>
              <a:chExt cx="396240" cy="828375"/>
            </a:xfrm>
          </p:grpSpPr>
          <p:grpSp>
            <p:nvGrpSpPr>
              <p:cNvPr id="269" name="Group 50"/>
              <p:cNvGrpSpPr/>
              <p:nvPr/>
            </p:nvGrpSpPr>
            <p:grpSpPr>
              <a:xfrm>
                <a:off x="1482928" y="1706140"/>
                <a:ext cx="396240" cy="661021"/>
                <a:chOff x="1424940" y="1729740"/>
                <a:chExt cx="396240" cy="661021"/>
              </a:xfrm>
            </p:grpSpPr>
            <p:sp>
              <p:nvSpPr>
                <p:cNvPr id="1049006"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07"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8"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270" name="Group 44"/>
            <p:cNvGrpSpPr/>
            <p:nvPr/>
          </p:nvGrpSpPr>
          <p:grpSpPr>
            <a:xfrm>
              <a:off x="7903884" y="2277651"/>
              <a:ext cx="281352" cy="588192"/>
              <a:chOff x="1482928" y="1706140"/>
              <a:chExt cx="396240" cy="828375"/>
            </a:xfrm>
          </p:grpSpPr>
          <p:grpSp>
            <p:nvGrpSpPr>
              <p:cNvPr id="271" name="Group 45"/>
              <p:cNvGrpSpPr/>
              <p:nvPr/>
            </p:nvGrpSpPr>
            <p:grpSpPr>
              <a:xfrm>
                <a:off x="1482928" y="1706140"/>
                <a:ext cx="396240" cy="661021"/>
                <a:chOff x="1424940" y="1729740"/>
                <a:chExt cx="396240" cy="661021"/>
              </a:xfrm>
            </p:grpSpPr>
            <p:sp>
              <p:nvSpPr>
                <p:cNvPr id="1049009"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10"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1"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012"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3"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4"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5"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16"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09"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578"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9"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422" name="Group 3"/>
          <p:cNvGrpSpPr/>
          <p:nvPr/>
        </p:nvGrpSpPr>
        <p:grpSpPr>
          <a:xfrm>
            <a:off x="939787" y="3189298"/>
            <a:ext cx="7245449" cy="588192"/>
            <a:chOff x="939787" y="2277651"/>
            <a:chExt cx="7245449" cy="588192"/>
          </a:xfrm>
        </p:grpSpPr>
        <p:grpSp>
          <p:nvGrpSpPr>
            <p:cNvPr id="423" name="Group 4"/>
            <p:cNvGrpSpPr/>
            <p:nvPr/>
          </p:nvGrpSpPr>
          <p:grpSpPr>
            <a:xfrm>
              <a:off x="939787" y="2277651"/>
              <a:ext cx="281352" cy="588192"/>
              <a:chOff x="1482928" y="1706140"/>
              <a:chExt cx="396240" cy="828375"/>
            </a:xfrm>
          </p:grpSpPr>
          <p:grpSp>
            <p:nvGrpSpPr>
              <p:cNvPr id="424" name="Group 29"/>
              <p:cNvGrpSpPr/>
              <p:nvPr/>
            </p:nvGrpSpPr>
            <p:grpSpPr>
              <a:xfrm>
                <a:off x="1482928" y="1706140"/>
                <a:ext cx="396240" cy="661021"/>
                <a:chOff x="1424940" y="1729740"/>
                <a:chExt cx="396240" cy="661021"/>
              </a:xfrm>
            </p:grpSpPr>
            <p:sp>
              <p:nvSpPr>
                <p:cNvPr id="1049580"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1"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2"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5" name="Group 5"/>
            <p:cNvGrpSpPr/>
            <p:nvPr/>
          </p:nvGrpSpPr>
          <p:grpSpPr>
            <a:xfrm>
              <a:off x="2680811" y="2277651"/>
              <a:ext cx="281352" cy="588192"/>
              <a:chOff x="1482928" y="1706140"/>
              <a:chExt cx="396240" cy="828375"/>
            </a:xfrm>
          </p:grpSpPr>
          <p:grpSp>
            <p:nvGrpSpPr>
              <p:cNvPr id="426" name="Group 24"/>
              <p:cNvGrpSpPr/>
              <p:nvPr/>
            </p:nvGrpSpPr>
            <p:grpSpPr>
              <a:xfrm>
                <a:off x="1482928" y="1706140"/>
                <a:ext cx="396240" cy="661021"/>
                <a:chOff x="1424940" y="1729740"/>
                <a:chExt cx="396240" cy="661021"/>
              </a:xfrm>
            </p:grpSpPr>
            <p:sp>
              <p:nvSpPr>
                <p:cNvPr id="1049583"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4"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5"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7" name="Group 6"/>
            <p:cNvGrpSpPr/>
            <p:nvPr/>
          </p:nvGrpSpPr>
          <p:grpSpPr>
            <a:xfrm>
              <a:off x="4421835" y="2277651"/>
              <a:ext cx="281352" cy="588192"/>
              <a:chOff x="1482928" y="1706140"/>
              <a:chExt cx="396240" cy="828375"/>
            </a:xfrm>
          </p:grpSpPr>
          <p:grpSp>
            <p:nvGrpSpPr>
              <p:cNvPr id="428" name="Group 19"/>
              <p:cNvGrpSpPr/>
              <p:nvPr/>
            </p:nvGrpSpPr>
            <p:grpSpPr>
              <a:xfrm>
                <a:off x="1482928" y="1706140"/>
                <a:ext cx="396240" cy="661021"/>
                <a:chOff x="1424940" y="1729740"/>
                <a:chExt cx="396240" cy="661021"/>
              </a:xfrm>
            </p:grpSpPr>
            <p:sp>
              <p:nvSpPr>
                <p:cNvPr id="1049586"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87"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8"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29" name="Group 7"/>
            <p:cNvGrpSpPr/>
            <p:nvPr/>
          </p:nvGrpSpPr>
          <p:grpSpPr>
            <a:xfrm>
              <a:off x="6162859" y="2277651"/>
              <a:ext cx="281352" cy="588192"/>
              <a:chOff x="1482928" y="1706140"/>
              <a:chExt cx="396240" cy="828375"/>
            </a:xfrm>
          </p:grpSpPr>
          <p:grpSp>
            <p:nvGrpSpPr>
              <p:cNvPr id="430" name="Group 14"/>
              <p:cNvGrpSpPr/>
              <p:nvPr/>
            </p:nvGrpSpPr>
            <p:grpSpPr>
              <a:xfrm>
                <a:off x="1482928" y="1706140"/>
                <a:ext cx="396240" cy="661021"/>
                <a:chOff x="1424940" y="1729740"/>
                <a:chExt cx="396240" cy="661021"/>
              </a:xfrm>
            </p:grpSpPr>
            <p:sp>
              <p:nvSpPr>
                <p:cNvPr id="1049589"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0"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1"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1" name="Group 8"/>
            <p:cNvGrpSpPr/>
            <p:nvPr/>
          </p:nvGrpSpPr>
          <p:grpSpPr>
            <a:xfrm>
              <a:off x="7903884" y="2277651"/>
              <a:ext cx="281352" cy="588192"/>
              <a:chOff x="1482928" y="1706140"/>
              <a:chExt cx="396240" cy="828375"/>
            </a:xfrm>
          </p:grpSpPr>
          <p:grpSp>
            <p:nvGrpSpPr>
              <p:cNvPr id="432" name="Group 9"/>
              <p:cNvGrpSpPr/>
              <p:nvPr/>
            </p:nvGrpSpPr>
            <p:grpSpPr>
              <a:xfrm>
                <a:off x="1482928" y="1706140"/>
                <a:ext cx="396240" cy="661021"/>
                <a:chOff x="1424940" y="1729740"/>
                <a:chExt cx="396240" cy="661021"/>
              </a:xfrm>
            </p:grpSpPr>
            <p:sp>
              <p:nvSpPr>
                <p:cNvPr id="1049592"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593"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4"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95" name="Text Placeholder 16"/>
          <p:cNvSpPr>
            <a:spLocks noGrp="1" noEditPoints="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6" name="Text Placeholder 16"/>
          <p:cNvSpPr>
            <a:spLocks noGrp="1" noEditPoints="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7" name="Text Placeholder 16"/>
          <p:cNvSpPr>
            <a:spLocks noGrp="1" noEditPoints="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8" name="Text Placeholder 16"/>
          <p:cNvSpPr>
            <a:spLocks noGrp="1" noEditPoints="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99" name="Text Placeholder 16"/>
          <p:cNvSpPr>
            <a:spLocks noGrp="1" noEditPoints="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33" name="Group 39"/>
          <p:cNvGrpSpPr/>
          <p:nvPr/>
        </p:nvGrpSpPr>
        <p:grpSpPr>
          <a:xfrm>
            <a:off x="939787" y="1482414"/>
            <a:ext cx="7245449" cy="588192"/>
            <a:chOff x="939787" y="2277651"/>
            <a:chExt cx="7245449" cy="588192"/>
          </a:xfrm>
        </p:grpSpPr>
        <p:grpSp>
          <p:nvGrpSpPr>
            <p:cNvPr id="434" name="Group 40"/>
            <p:cNvGrpSpPr/>
            <p:nvPr/>
          </p:nvGrpSpPr>
          <p:grpSpPr>
            <a:xfrm>
              <a:off x="939787" y="2277651"/>
              <a:ext cx="281352" cy="588192"/>
              <a:chOff x="1482928" y="1706140"/>
              <a:chExt cx="396240" cy="828375"/>
            </a:xfrm>
          </p:grpSpPr>
          <p:grpSp>
            <p:nvGrpSpPr>
              <p:cNvPr id="435" name="Group 66"/>
              <p:cNvGrpSpPr/>
              <p:nvPr/>
            </p:nvGrpSpPr>
            <p:grpSpPr>
              <a:xfrm>
                <a:off x="1482928" y="1706140"/>
                <a:ext cx="396240" cy="661021"/>
                <a:chOff x="1424940" y="1729740"/>
                <a:chExt cx="396240" cy="661021"/>
              </a:xfrm>
            </p:grpSpPr>
            <p:sp>
              <p:nvSpPr>
                <p:cNvPr id="10496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6" name="Group 41"/>
            <p:cNvGrpSpPr/>
            <p:nvPr/>
          </p:nvGrpSpPr>
          <p:grpSpPr>
            <a:xfrm>
              <a:off x="2680811" y="2277651"/>
              <a:ext cx="281352" cy="588192"/>
              <a:chOff x="1482928" y="1706140"/>
              <a:chExt cx="396240" cy="828375"/>
            </a:xfrm>
          </p:grpSpPr>
          <p:grpSp>
            <p:nvGrpSpPr>
              <p:cNvPr id="437" name="Group 61"/>
              <p:cNvGrpSpPr/>
              <p:nvPr/>
            </p:nvGrpSpPr>
            <p:grpSpPr>
              <a:xfrm>
                <a:off x="1482928" y="1706140"/>
                <a:ext cx="396240" cy="661021"/>
                <a:chOff x="1424940" y="1729740"/>
                <a:chExt cx="396240" cy="661021"/>
              </a:xfrm>
            </p:grpSpPr>
            <p:sp>
              <p:nvSpPr>
                <p:cNvPr id="1049603"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38" name="Group 42"/>
            <p:cNvGrpSpPr/>
            <p:nvPr/>
          </p:nvGrpSpPr>
          <p:grpSpPr>
            <a:xfrm>
              <a:off x="4421835" y="2277651"/>
              <a:ext cx="281352" cy="588192"/>
              <a:chOff x="1482928" y="1706140"/>
              <a:chExt cx="396240" cy="828375"/>
            </a:xfrm>
          </p:grpSpPr>
          <p:grpSp>
            <p:nvGrpSpPr>
              <p:cNvPr id="439" name="Group 56"/>
              <p:cNvGrpSpPr/>
              <p:nvPr/>
            </p:nvGrpSpPr>
            <p:grpSpPr>
              <a:xfrm>
                <a:off x="1482928" y="1706140"/>
                <a:ext cx="396240" cy="661021"/>
                <a:chOff x="1424940" y="1729740"/>
                <a:chExt cx="396240" cy="661021"/>
              </a:xfrm>
            </p:grpSpPr>
            <p:sp>
              <p:nvSpPr>
                <p:cNvPr id="10496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8"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0" name="Group 43"/>
            <p:cNvGrpSpPr/>
            <p:nvPr/>
          </p:nvGrpSpPr>
          <p:grpSpPr>
            <a:xfrm>
              <a:off x="6162859" y="2277651"/>
              <a:ext cx="281352" cy="588192"/>
              <a:chOff x="1482928" y="1706140"/>
              <a:chExt cx="396240" cy="828375"/>
            </a:xfrm>
          </p:grpSpPr>
          <p:grpSp>
            <p:nvGrpSpPr>
              <p:cNvPr id="441" name="Group 50"/>
              <p:cNvGrpSpPr/>
              <p:nvPr/>
            </p:nvGrpSpPr>
            <p:grpSpPr>
              <a:xfrm>
                <a:off x="1482928" y="1706140"/>
                <a:ext cx="396240" cy="661021"/>
                <a:chOff x="1424940" y="1729740"/>
                <a:chExt cx="396240" cy="661021"/>
              </a:xfrm>
            </p:grpSpPr>
            <p:sp>
              <p:nvSpPr>
                <p:cNvPr id="1049609"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442" name="Group 44"/>
            <p:cNvGrpSpPr/>
            <p:nvPr/>
          </p:nvGrpSpPr>
          <p:grpSpPr>
            <a:xfrm>
              <a:off x="7903884" y="2277651"/>
              <a:ext cx="281352" cy="588192"/>
              <a:chOff x="1482928" y="1706140"/>
              <a:chExt cx="396240" cy="828375"/>
            </a:xfrm>
          </p:grpSpPr>
          <p:grpSp>
            <p:nvGrpSpPr>
              <p:cNvPr id="443" name="Group 45"/>
              <p:cNvGrpSpPr/>
              <p:nvPr/>
            </p:nvGrpSpPr>
            <p:grpSpPr>
              <a:xfrm>
                <a:off x="1482928" y="1706140"/>
                <a:ext cx="396240" cy="661021"/>
                <a:chOff x="1424940" y="1729740"/>
                <a:chExt cx="396240" cy="661021"/>
              </a:xfrm>
            </p:grpSpPr>
            <p:sp>
              <p:nvSpPr>
                <p:cNvPr id="10496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6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4"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615" name="Text Placeholder 16"/>
          <p:cNvSpPr>
            <a:spLocks noGrp="1" noEditPoints="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6" name="Text Placeholder 16"/>
          <p:cNvSpPr>
            <a:spLocks noGrp="1" noEditPoints="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7" name="Text Placeholder 16"/>
          <p:cNvSpPr>
            <a:spLocks noGrp="1" noEditPoints="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8" name="Text Placeholder 16"/>
          <p:cNvSpPr>
            <a:spLocks noGrp="1" noEditPoints="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19" name="Text Placeholder 16"/>
          <p:cNvSpPr>
            <a:spLocks noGrp="1" noEditPoints="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237"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081"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82"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pSp>
        <p:nvGrpSpPr>
          <p:cNvPr id="298" name="Group 81"/>
          <p:cNvGrpSpPr/>
          <p:nvPr/>
        </p:nvGrpSpPr>
        <p:grpSpPr>
          <a:xfrm>
            <a:off x="2805107" y="1224889"/>
            <a:ext cx="3533786" cy="3185052"/>
            <a:chOff x="2801099" y="1114361"/>
            <a:chExt cx="3533786" cy="3185052"/>
          </a:xfrm>
        </p:grpSpPr>
        <p:grpSp>
          <p:nvGrpSpPr>
            <p:cNvPr id="299" name="Group 80"/>
            <p:cNvGrpSpPr/>
            <p:nvPr/>
          </p:nvGrpSpPr>
          <p:grpSpPr>
            <a:xfrm>
              <a:off x="2801099" y="1228944"/>
              <a:ext cx="3533786" cy="2955886"/>
              <a:chOff x="2801099" y="1066147"/>
              <a:chExt cx="3533786" cy="2955886"/>
            </a:xfrm>
          </p:grpSpPr>
          <p:grpSp>
            <p:nvGrpSpPr>
              <p:cNvPr id="300" name="Group 78"/>
              <p:cNvGrpSpPr/>
              <p:nvPr/>
            </p:nvGrpSpPr>
            <p:grpSpPr>
              <a:xfrm>
                <a:off x="6252959" y="1066147"/>
                <a:ext cx="81926" cy="2955886"/>
                <a:chOff x="6252959" y="1066147"/>
                <a:chExt cx="81926" cy="2955886"/>
              </a:xfrm>
            </p:grpSpPr>
            <p:sp>
              <p:nvSpPr>
                <p:cNvPr id="1049083"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4"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5"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6"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7"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nvGrpSpPr>
              <p:cNvPr id="301" name="Group 79"/>
              <p:cNvGrpSpPr/>
              <p:nvPr/>
            </p:nvGrpSpPr>
            <p:grpSpPr>
              <a:xfrm>
                <a:off x="2801099" y="1066147"/>
                <a:ext cx="81926" cy="2955886"/>
                <a:chOff x="2801099" y="1066147"/>
                <a:chExt cx="81926" cy="2955886"/>
              </a:xfrm>
            </p:grpSpPr>
            <p:sp>
              <p:nvSpPr>
                <p:cNvPr id="1049088"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89"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0"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1"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092"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grpSp>
          <p:nvGrpSpPr>
            <p:cNvPr id="302" name="Group 6"/>
            <p:cNvGrpSpPr/>
            <p:nvPr/>
          </p:nvGrpSpPr>
          <p:grpSpPr>
            <a:xfrm>
              <a:off x="2975830" y="1114361"/>
              <a:ext cx="3184323" cy="3185052"/>
              <a:chOff x="2908735" y="1068601"/>
              <a:chExt cx="3326530" cy="3327292"/>
            </a:xfrm>
          </p:grpSpPr>
          <p:sp>
            <p:nvSpPr>
              <p:cNvPr id="1049093" name="Freeform 90"/>
              <p:cNvSpPr/>
              <p:nvPr/>
            </p:nvSpPr>
            <p:spPr bwMode="auto">
              <a:xfrm>
                <a:off x="2908735" y="1068601"/>
                <a:ext cx="3326530" cy="3327292"/>
              </a:xfrm>
              <a:custGeom>
                <a:avLst/>
                <a:gdLst/>
                <a:ahLst/>
                <a:cxnLst/>
                <a:rect l="l" t="t"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4" name="Freeform 135"/>
              <p:cNvSpPr/>
              <p:nvPr/>
            </p:nvSpPr>
            <p:spPr bwMode="auto">
              <a:xfrm>
                <a:off x="3510752" y="1490314"/>
                <a:ext cx="1060348" cy="1239954"/>
              </a:xfrm>
              <a:custGeom>
                <a:avLst/>
                <a:gdLst/>
                <a:ahLst/>
                <a:cxnLst/>
                <a:rect l="l" t="t"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5" name="Freeform 136"/>
              <p:cNvSpPr/>
              <p:nvPr/>
            </p:nvSpPr>
            <p:spPr bwMode="auto">
              <a:xfrm>
                <a:off x="3264202" y="1969019"/>
                <a:ext cx="1306180" cy="769168"/>
              </a:xfrm>
              <a:custGeom>
                <a:avLst/>
                <a:gdLst/>
                <a:ahLst/>
                <a:cxnLst/>
                <a:rect l="l" t="t"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6" name="Freeform 137"/>
              <p:cNvSpPr/>
              <p:nvPr/>
            </p:nvSpPr>
            <p:spPr bwMode="auto">
              <a:xfrm>
                <a:off x="3519391" y="2733867"/>
                <a:ext cx="1051711" cy="1244273"/>
              </a:xfrm>
              <a:custGeom>
                <a:avLst/>
                <a:gdLst/>
                <a:ahLst/>
                <a:cxnLst/>
                <a:rect l="l" t="t"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7" name="Freeform 138"/>
              <p:cNvSpPr/>
              <p:nvPr/>
            </p:nvSpPr>
            <p:spPr bwMode="auto">
              <a:xfrm>
                <a:off x="4162942" y="1398533"/>
                <a:ext cx="806959" cy="1331734"/>
              </a:xfrm>
              <a:custGeom>
                <a:avLst/>
                <a:gdLst/>
                <a:ahLst/>
                <a:cxnLst/>
                <a:rect l="l" t="t"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8" name="Freeform 139"/>
              <p:cNvSpPr/>
              <p:nvPr/>
            </p:nvSpPr>
            <p:spPr bwMode="auto">
              <a:xfrm>
                <a:off x="3264202" y="2732066"/>
                <a:ext cx="1306180" cy="773126"/>
              </a:xfrm>
              <a:custGeom>
                <a:avLst/>
                <a:gdLst/>
                <a:ahLst/>
                <a:cxnLst/>
                <a:rect l="l" t="t"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099" name="Freeform 140"/>
              <p:cNvSpPr/>
              <p:nvPr/>
            </p:nvSpPr>
            <p:spPr bwMode="auto">
              <a:xfrm>
                <a:off x="4574699" y="1958941"/>
                <a:ext cx="1306180" cy="772406"/>
              </a:xfrm>
              <a:custGeom>
                <a:avLst/>
                <a:gdLst/>
                <a:ahLst/>
                <a:cxnLst/>
                <a:rect l="l" t="t"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0" name="Freeform 141"/>
              <p:cNvSpPr/>
              <p:nvPr/>
            </p:nvSpPr>
            <p:spPr bwMode="auto">
              <a:xfrm>
                <a:off x="4574699" y="2727029"/>
                <a:ext cx="1306900" cy="768806"/>
              </a:xfrm>
              <a:custGeom>
                <a:avLst/>
                <a:gdLst/>
                <a:ahLst/>
                <a:cxnLst/>
                <a:rect l="l" t="t"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1" name="Freeform 142"/>
              <p:cNvSpPr/>
              <p:nvPr/>
            </p:nvSpPr>
            <p:spPr bwMode="auto">
              <a:xfrm>
                <a:off x="4572900" y="1485996"/>
                <a:ext cx="1052790" cy="1244273"/>
              </a:xfrm>
              <a:custGeom>
                <a:avLst/>
                <a:gdLst/>
                <a:ahLst/>
                <a:cxnLst/>
                <a:rect l="l" t="t"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2" name="Freeform 143"/>
              <p:cNvSpPr/>
              <p:nvPr/>
            </p:nvSpPr>
            <p:spPr bwMode="auto">
              <a:xfrm>
                <a:off x="4574699" y="2733147"/>
                <a:ext cx="1059268" cy="1240673"/>
              </a:xfrm>
              <a:custGeom>
                <a:avLst/>
                <a:gdLst/>
                <a:ahLst/>
                <a:cxnLst/>
                <a:rect l="l" t="t"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3" name="Freeform 144"/>
              <p:cNvSpPr/>
              <p:nvPr/>
            </p:nvSpPr>
            <p:spPr bwMode="auto">
              <a:xfrm>
                <a:off x="4174099" y="2733867"/>
                <a:ext cx="807679" cy="1332815"/>
              </a:xfrm>
              <a:custGeom>
                <a:avLst/>
                <a:gdLst/>
                <a:ahLst/>
                <a:cxnLst/>
                <a:rect l="l" t="t"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4"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5" name="Freeform 209"/>
              <p:cNvSpPr/>
              <p:nvPr/>
            </p:nvSpPr>
            <p:spPr bwMode="auto">
              <a:xfrm>
                <a:off x="3770260" y="1712390"/>
                <a:ext cx="459988" cy="459268"/>
              </a:xfrm>
              <a:custGeom>
                <a:avLst/>
                <a:gdLst/>
                <a:ahLst/>
                <a:cxnLst/>
                <a:rect l="l" t="t"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6" name="Freeform 210"/>
              <p:cNvSpPr/>
              <p:nvPr/>
            </p:nvSpPr>
            <p:spPr bwMode="auto">
              <a:xfrm>
                <a:off x="3418969" y="2200452"/>
                <a:ext cx="454949" cy="455309"/>
              </a:xfrm>
              <a:custGeom>
                <a:avLst/>
                <a:gdLst/>
                <a:ahLst/>
                <a:cxnLst/>
                <a:rect l="l" t="t"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7" name="Freeform 211"/>
              <p:cNvSpPr/>
              <p:nvPr/>
            </p:nvSpPr>
            <p:spPr bwMode="auto">
              <a:xfrm>
                <a:off x="3417170" y="2801893"/>
                <a:ext cx="454949" cy="454949"/>
              </a:xfrm>
              <a:custGeom>
                <a:avLst/>
                <a:gdLst/>
                <a:ahLst/>
                <a:cxnLst/>
                <a:rect l="l" t="t"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8" name="Freeform 212"/>
              <p:cNvSpPr/>
              <p:nvPr/>
            </p:nvSpPr>
            <p:spPr bwMode="auto">
              <a:xfrm>
                <a:off x="3767740" y="3286717"/>
                <a:ext cx="459988" cy="460348"/>
              </a:xfrm>
              <a:custGeom>
                <a:avLst/>
                <a:gdLst/>
                <a:ahLst/>
                <a:cxnLst/>
                <a:rect l="l" t="t"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09"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0" name="Freeform 214"/>
              <p:cNvSpPr/>
              <p:nvPr/>
            </p:nvSpPr>
            <p:spPr bwMode="auto">
              <a:xfrm>
                <a:off x="4911233" y="3288516"/>
                <a:ext cx="459988" cy="459988"/>
              </a:xfrm>
              <a:custGeom>
                <a:avLst/>
                <a:gdLst/>
                <a:ahLst/>
                <a:cxnLst/>
                <a:rect l="l" t="t"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1" name="Freeform 215"/>
              <p:cNvSpPr/>
              <p:nvPr/>
            </p:nvSpPr>
            <p:spPr bwMode="auto">
              <a:xfrm>
                <a:off x="5268641" y="2805132"/>
                <a:ext cx="454949" cy="454229"/>
              </a:xfrm>
              <a:custGeom>
                <a:avLst/>
                <a:gdLst/>
                <a:ahLst/>
                <a:cxnLst/>
                <a:rect l="l" t="t"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2" name="Freeform 216"/>
              <p:cNvSpPr/>
              <p:nvPr/>
            </p:nvSpPr>
            <p:spPr bwMode="auto">
              <a:xfrm>
                <a:off x="5269360" y="2202972"/>
                <a:ext cx="454949" cy="455309"/>
              </a:xfrm>
              <a:custGeom>
                <a:avLst/>
                <a:gdLst/>
                <a:ahLst/>
                <a:cxnLst/>
                <a:rect l="l" t="t"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3" name="Freeform 217"/>
              <p:cNvSpPr/>
              <p:nvPr/>
            </p:nvSpPr>
            <p:spPr bwMode="auto">
              <a:xfrm>
                <a:off x="4913752" y="1713829"/>
                <a:ext cx="460348" cy="459628"/>
              </a:xfrm>
              <a:custGeom>
                <a:avLst/>
                <a:gdLst/>
                <a:ahLst/>
                <a:cxnLst/>
                <a:rect l="l" t="t"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4" name="Freeform 912"/>
              <p:cNvSpPr/>
              <p:nvPr/>
            </p:nvSpPr>
            <p:spPr bwMode="auto">
              <a:xfrm>
                <a:off x="3910179" y="2033807"/>
                <a:ext cx="1323643" cy="1396880"/>
              </a:xfrm>
              <a:custGeom>
                <a:avLst/>
                <a:gdLst/>
                <a:ahLst/>
                <a:cxnLst/>
                <a:rect l="l" t="t"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5" name="Freeform 831"/>
              <p:cNvSpPr/>
              <p:nvPr/>
            </p:nvSpPr>
            <p:spPr bwMode="auto">
              <a:xfrm>
                <a:off x="4432491" y="2254751"/>
                <a:ext cx="270442" cy="53653"/>
              </a:xfrm>
              <a:custGeom>
                <a:avLst/>
                <a:gdLst/>
                <a:ahLst/>
                <a:cxnLst/>
                <a:rect l="l" t="t"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6" name="Freeform 832"/>
              <p:cNvSpPr/>
              <p:nvPr/>
            </p:nvSpPr>
            <p:spPr bwMode="auto">
              <a:xfrm>
                <a:off x="4717797" y="2279886"/>
                <a:ext cx="228872" cy="178723"/>
              </a:xfrm>
              <a:custGeom>
                <a:avLst/>
                <a:gdLst/>
                <a:ahLst/>
                <a:cxnLst/>
                <a:rect l="l" t="t"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7" name="Freeform 833"/>
              <p:cNvSpPr/>
              <p:nvPr/>
            </p:nvSpPr>
            <p:spPr bwMode="auto">
              <a:xfrm>
                <a:off x="4191056" y="2282423"/>
                <a:ext cx="228631" cy="181260"/>
              </a:xfrm>
              <a:custGeom>
                <a:avLst/>
                <a:gdLst/>
                <a:ahLst/>
                <a:cxnLst/>
                <a:rect l="l" t="t"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8" name="Freeform 834"/>
              <p:cNvSpPr/>
              <p:nvPr/>
            </p:nvSpPr>
            <p:spPr bwMode="auto">
              <a:xfrm>
                <a:off x="4935550" y="2459939"/>
                <a:ext cx="113712" cy="256665"/>
              </a:xfrm>
              <a:custGeom>
                <a:avLst/>
                <a:gdLst/>
                <a:ahLst/>
                <a:cxnLst/>
                <a:rect l="l" t="t"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19" name="Freeform 835"/>
              <p:cNvSpPr/>
              <p:nvPr/>
            </p:nvSpPr>
            <p:spPr bwMode="auto">
              <a:xfrm>
                <a:off x="4094739" y="2461992"/>
                <a:ext cx="109965" cy="261860"/>
              </a:xfrm>
              <a:custGeom>
                <a:avLst/>
                <a:gdLst/>
                <a:ahLst/>
                <a:cxnLst/>
                <a:rect l="l" t="t"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0" name="Freeform 836"/>
              <p:cNvSpPr/>
              <p:nvPr/>
            </p:nvSpPr>
            <p:spPr bwMode="auto">
              <a:xfrm>
                <a:off x="4938447" y="2741738"/>
                <a:ext cx="110811" cy="258478"/>
              </a:xfrm>
              <a:custGeom>
                <a:avLst/>
                <a:gdLst/>
                <a:ahLst/>
                <a:cxnLst/>
                <a:rect l="l" t="t"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1" name="Freeform 837"/>
              <p:cNvSpPr/>
              <p:nvPr/>
            </p:nvSpPr>
            <p:spPr bwMode="auto">
              <a:xfrm>
                <a:off x="4094742" y="2747174"/>
                <a:ext cx="113108" cy="259322"/>
              </a:xfrm>
              <a:custGeom>
                <a:avLst/>
                <a:gdLst/>
                <a:ahLst/>
                <a:cxnLst/>
                <a:rect l="l" t="t"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2" name="Freeform 838"/>
              <p:cNvSpPr/>
              <p:nvPr/>
            </p:nvSpPr>
            <p:spPr bwMode="auto">
              <a:xfrm>
                <a:off x="4720940" y="3001909"/>
                <a:ext cx="227785" cy="179328"/>
              </a:xfrm>
              <a:custGeom>
                <a:avLst/>
                <a:gdLst/>
                <a:ahLst/>
                <a:cxnLst/>
                <a:rect l="l" t="t"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3" name="Freeform 839"/>
              <p:cNvSpPr/>
              <p:nvPr/>
            </p:nvSpPr>
            <p:spPr bwMode="auto">
              <a:xfrm>
                <a:off x="4193596" y="3003842"/>
                <a:ext cx="231288" cy="179328"/>
              </a:xfrm>
              <a:custGeom>
                <a:avLst/>
                <a:gdLst/>
                <a:ahLst/>
                <a:cxnLst/>
                <a:rect l="l" t="t"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sp>
            <p:nvSpPr>
              <p:cNvPr id="1049124" name="Freeform 840"/>
              <p:cNvSpPr/>
              <p:nvPr/>
            </p:nvSpPr>
            <p:spPr bwMode="auto">
              <a:xfrm>
                <a:off x="4437686" y="3157542"/>
                <a:ext cx="269837" cy="52203"/>
              </a:xfrm>
              <a:custGeom>
                <a:avLst/>
                <a:gdLst/>
                <a:ahLst/>
                <a:cxnLst/>
                <a:rect l="l" t="t"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anchor="t">
                <a:prstTxWarp prst="textNoShape">
                  <a:avLst/>
                </a:prstTxWarp>
              </a:bodyPr>
              <a:lstStyle/>
              <a:p>
                <a:endParaRPr lang="en-US" sz="1350" dirty="0">
                  <a:latin typeface="Public Sans" pitchFamily="2" charset="77"/>
                </a:endParaRPr>
              </a:p>
            </p:txBody>
          </p:sp>
        </p:grpSp>
      </p:grpSp>
      <p:sp>
        <p:nvSpPr>
          <p:cNvPr id="1049125" name="Text Placeholder 16"/>
          <p:cNvSpPr>
            <a:spLocks noGrp="1" noEditPoints="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6" name="Text Placeholder 16"/>
          <p:cNvSpPr>
            <a:spLocks noGrp="1" noEditPoints="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7" name="Text Placeholder 16"/>
          <p:cNvSpPr>
            <a:spLocks noGrp="1" noEditPoints="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8" name="Text Placeholder 16"/>
          <p:cNvSpPr>
            <a:spLocks noGrp="1" noEditPoints="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29" name="Text Placeholder 16"/>
          <p:cNvSpPr>
            <a:spLocks noGrp="1" noEditPoints="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0" name="Text Placeholder 16"/>
          <p:cNvSpPr>
            <a:spLocks noGrp="1" noEditPoints="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1" name="Text Placeholder 16"/>
          <p:cNvSpPr>
            <a:spLocks noGrp="1" noEditPoints="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2" name="Text Placeholder 16"/>
          <p:cNvSpPr>
            <a:spLocks noGrp="1" noEditPoints="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3" name="Text Placeholder 16"/>
          <p:cNvSpPr>
            <a:spLocks noGrp="1" noEditPoints="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noEditPoints="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nd description">
    <p:spTree>
      <p:nvGrpSpPr>
        <p:cNvPr id="1" name=""/>
        <p:cNvGrpSpPr/>
        <p:nvPr/>
      </p:nvGrpSpPr>
      <p:grpSpPr>
        <a:xfrm>
          <a:off x="0" y="0"/>
          <a:ext cx="0" cy="0"/>
          <a:chOff x="0" y="0"/>
          <a:chExt cx="0" cy="0"/>
        </a:xfrm>
      </p:grpSpPr>
      <p:pic>
        <p:nvPicPr>
          <p:cNvPr id="2097320"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696" name="Google Shape;41;p34"/>
          <p:cNvSpPr>
            <a:spLocks noGrp="1" noEditPoints="1"/>
          </p:cNvSpPr>
          <p:nvPr>
            <p:ph type="title"/>
          </p:nvPr>
        </p:nvSpPr>
        <p:spPr>
          <a:xfrm>
            <a:off x="135731" y="202405"/>
            <a:ext cx="7886700" cy="344091"/>
          </a:xfrm>
          <a:prstGeom prst="rect">
            <a:avLst/>
          </a:prstGeom>
          <a:noFill/>
          <a:ln>
            <a:noFill/>
          </a:ln>
        </p:spPr>
        <p:txBody>
          <a:bodyPr wrap="square" lIns="91425" tIns="45700" rIns="91425" bIns="45700" anchor="t">
            <a:normAutofit/>
          </a:bodyPr>
          <a:lstStyle>
            <a:lvl1pPr algn="l">
              <a:lnSpc>
                <a:spcPct val="100000"/>
              </a:lnSpc>
              <a:spcBef>
                <a:spcPts val="0"/>
              </a:spcBef>
              <a:spcAft>
                <a:spcPts val="0"/>
              </a:spcAft>
              <a:buClr>
                <a:srgbClr val="22366A"/>
              </a:buClr>
              <a:buSzPts val="1700"/>
              <a:buFont typeface="Public Sans" pitchFamily="2" charset="77"/>
              <a:buNone/>
              <a:defRPr sz="1700" b="1">
                <a:solidFill>
                  <a:srgbClr val="22366A"/>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7" name="Google Shape;43;p34"/>
          <p:cNvSpPr/>
          <p:nvPr userDrawn="1"/>
        </p:nvSpPr>
        <p:spPr>
          <a:xfrm>
            <a:off x="0" y="202405"/>
            <a:ext cx="135731" cy="344091"/>
          </a:xfrm>
          <a:prstGeom prst="rect">
            <a:avLst/>
          </a:prstGeom>
          <a:solidFill>
            <a:srgbClr val="22366A"/>
          </a:solidFill>
          <a:ln>
            <a:noFill/>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3"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0"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pitchFamily="2" charset="77"/>
                  <a:ea typeface="Public Sans" pitchFamily="2" charset="77"/>
                  <a:cs typeface="Public Sans" pitchFamily="2" charset="77"/>
                  <a:sym typeface="Public Sans" pitchFamily="2" charset="77"/>
                </a:rPr>
                <a:t>“</a:t>
              </a:r>
              <a:endParaRPr lang="en-IN" sz="4800" dirty="0">
                <a:solidFill>
                  <a:schemeClr val="tx2"/>
                </a:solidFill>
                <a:latin typeface="Public Sans" pitchFamily="2" charset="77"/>
              </a:endParaRPr>
            </a:p>
          </p:txBody>
        </p:sp>
      </p:grpSp>
      <p:sp>
        <p:nvSpPr>
          <p:cNvPr id="1048661"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5"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56"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47"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4">
                    <a:lumMod val="60000"/>
                    <a:lumOff val="40000"/>
                  </a:schemeClr>
                </a:solidFill>
                <a:latin typeface="Public Sans" pitchFamily="2" charset="77"/>
              </a:endParaRPr>
            </a:p>
          </p:txBody>
        </p:sp>
      </p:grpSp>
      <p:sp>
        <p:nvSpPr>
          <p:cNvPr id="10492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80"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69"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6"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pitchFamily="2" charset="77"/>
                  <a:ea typeface="Public Sans" pitchFamily="2" charset="77"/>
                  <a:cs typeface="Public Sans" pitchFamily="2" charset="77"/>
                  <a:sym typeface="Public Sans" pitchFamily="2" charset="77"/>
                </a:rPr>
                <a:t>“</a:t>
              </a:r>
              <a:endParaRPr lang="en-IN" sz="4800" dirty="0">
                <a:solidFill>
                  <a:schemeClr val="accent2"/>
                </a:solidFill>
                <a:latin typeface="Public Sans" pitchFamily="2" charset="77"/>
              </a:endParaRPr>
            </a:p>
          </p:txBody>
        </p:sp>
      </p:grpSp>
      <p:sp>
        <p:nvSpPr>
          <p:cNvPr id="1048687" name="Text Placeholder 16"/>
          <p:cNvSpPr>
            <a:spLocks noGrp="1" noEditPoints="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78" name="Picture 2"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2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81"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9" name="Google Shape;302;p224"/>
            <p:cNvSpPr txBox="1"/>
            <p:nvPr/>
          </p:nvSpPr>
          <p:spPr>
            <a:xfrm>
              <a:off x="4302597" y="1002130"/>
              <a:ext cx="716871" cy="1569620"/>
            </a:xfrm>
            <a:prstGeom prst="rect">
              <a:avLst/>
            </a:prstGeom>
            <a:solidFill>
              <a:schemeClr val="bg1"/>
            </a:solid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77"/>
                </a:rPr>
                <a:t>“</a:t>
              </a:r>
              <a:endParaRPr sz="9600" dirty="0">
                <a:solidFill>
                  <a:schemeClr val="accent4"/>
                </a:solidFill>
                <a:latin typeface="Public Sans" pitchFamily="2" charset="77"/>
              </a:endParaRPr>
            </a:p>
          </p:txBody>
        </p:sp>
      </p:grpSp>
      <p:grpSp>
        <p:nvGrpSpPr>
          <p:cNvPr id="382" name="Group 7"/>
          <p:cNvGrpSpPr/>
          <p:nvPr/>
        </p:nvGrpSpPr>
        <p:grpSpPr>
          <a:xfrm>
            <a:off x="1492092" y="3662045"/>
            <a:ext cx="6159817" cy="71120"/>
            <a:chOff x="2145983" y="2931954"/>
            <a:chExt cx="6159817" cy="71120"/>
          </a:xfrm>
        </p:grpSpPr>
        <p:sp>
          <p:nvSpPr>
            <p:cNvPr id="1049430"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sp>
          <p:nvSpPr>
            <p:cNvPr id="1049431"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sp>
        <p:nvSpPr>
          <p:cNvPr id="1049432" name="Text Placeholder 16"/>
          <p:cNvSpPr>
            <a:spLocks noGrp="1" noEditPoints="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192" name="Group 3"/>
          <p:cNvGrpSpPr/>
          <p:nvPr/>
        </p:nvGrpSpPr>
        <p:grpSpPr>
          <a:xfrm>
            <a:off x="444" y="0"/>
            <a:ext cx="9143556" cy="5143500"/>
            <a:chOff x="444" y="317809"/>
            <a:chExt cx="9143556" cy="5143500"/>
          </a:xfrm>
        </p:grpSpPr>
        <p:pic>
          <p:nvPicPr>
            <p:cNvPr id="20972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193" name="Group 12"/>
          <p:cNvGrpSpPr/>
          <p:nvPr/>
        </p:nvGrpSpPr>
        <p:grpSpPr>
          <a:xfrm>
            <a:off x="924129" y="1598931"/>
            <a:ext cx="7458302" cy="2018454"/>
            <a:chOff x="842849" y="1558291"/>
            <a:chExt cx="7458302" cy="2018454"/>
          </a:xfrm>
        </p:grpSpPr>
        <p:sp>
          <p:nvSpPr>
            <p:cNvPr id="104881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194" name="Group 7"/>
            <p:cNvGrpSpPr/>
            <p:nvPr/>
          </p:nvGrpSpPr>
          <p:grpSpPr>
            <a:xfrm>
              <a:off x="842849" y="1558291"/>
              <a:ext cx="7351622" cy="1896534"/>
              <a:chOff x="1582406" y="1522350"/>
              <a:chExt cx="6046550" cy="1943146"/>
            </a:xfrm>
          </p:grpSpPr>
          <p:sp>
            <p:nvSpPr>
              <p:cNvPr id="104881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1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881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097155" name="Picture 8" descr="A picture containing person, computer, indoor  Description automatically generated"/>
          <p:cNvPicPr>
            <a:picLocks noChangeAspect="1"/>
          </p:cNvPicPr>
          <p:nvPr userDrawn="1"/>
        </p:nvPicPr>
        <p:blipFill>
          <a:blip r:embed="rId2"/>
          <a:srcRect r="11111"/>
          <a:stretch>
            <a:fillRect/>
          </a:stretch>
        </p:blipFill>
        <p:spPr>
          <a:xfrm flipH="1">
            <a:off x="0" y="0"/>
            <a:ext cx="9144000" cy="5143494"/>
          </a:xfrm>
          <a:prstGeom prst="rect">
            <a:avLst/>
          </a:prstGeom>
        </p:spPr>
      </p:pic>
      <p:pic>
        <p:nvPicPr>
          <p:cNvPr id="2097156" name="Google Shape;13;p29" descr="Shape  Description automatically generated with low confidence"/>
          <p:cNvPicPr preferRelativeResize="0">
            <a:picLocks/>
          </p:cNvPicPr>
          <p:nvPr userDrawn="1"/>
        </p:nvPicPr>
        <p:blipFill>
          <a:blip r:embed="rId3">
            <a:alphaModFix/>
          </a:blip>
          <a:srcRect/>
          <a:stretch>
            <a:fillRect/>
          </a:stretch>
        </p:blipFill>
        <p:spPr>
          <a:xfrm>
            <a:off x="0" y="6"/>
            <a:ext cx="9143990" cy="5148000"/>
          </a:xfrm>
          <a:prstGeom prst="rect">
            <a:avLst/>
          </a:prstGeom>
          <a:noFill/>
          <a:ln>
            <a:noFill/>
          </a:ln>
        </p:spPr>
      </p:pic>
      <p:sp>
        <p:nvSpPr>
          <p:cNvPr id="1048589" name="Google Shape;48;p35"/>
          <p:cNvSpPr/>
          <p:nvPr userDrawn="1"/>
        </p:nvSpPr>
        <p:spPr>
          <a:xfrm>
            <a:off x="0" y="638171"/>
            <a:ext cx="4734046" cy="4030832"/>
          </a:xfrm>
          <a:prstGeom prst="rect">
            <a:avLst/>
          </a:prstGeom>
          <a:solidFill>
            <a:schemeClr val="bg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8590"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8591"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2"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415" name="Group 3"/>
          <p:cNvGrpSpPr/>
          <p:nvPr/>
        </p:nvGrpSpPr>
        <p:grpSpPr>
          <a:xfrm>
            <a:off x="444" y="0"/>
            <a:ext cx="9143556" cy="5143500"/>
            <a:chOff x="444" y="317809"/>
            <a:chExt cx="9143556" cy="5143500"/>
          </a:xfrm>
        </p:grpSpPr>
        <p:pic>
          <p:nvPicPr>
            <p:cNvPr id="209730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30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30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416" name="Group 12"/>
          <p:cNvGrpSpPr/>
          <p:nvPr/>
        </p:nvGrpSpPr>
        <p:grpSpPr>
          <a:xfrm>
            <a:off x="924129" y="1598931"/>
            <a:ext cx="7458302" cy="2018454"/>
            <a:chOff x="842849" y="1558291"/>
            <a:chExt cx="7458302" cy="2018454"/>
          </a:xfrm>
        </p:grpSpPr>
        <p:sp>
          <p:nvSpPr>
            <p:cNvPr id="1049558"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417" name="Group 7"/>
            <p:cNvGrpSpPr/>
            <p:nvPr/>
          </p:nvGrpSpPr>
          <p:grpSpPr>
            <a:xfrm>
              <a:off x="842849" y="1558291"/>
              <a:ext cx="7351622" cy="1896534"/>
              <a:chOff x="1582406" y="1522350"/>
              <a:chExt cx="6046550" cy="1943146"/>
            </a:xfrm>
          </p:grpSpPr>
          <p:sp>
            <p:nvSpPr>
              <p:cNvPr id="1049559"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560"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77"/>
                </a:endParaRPr>
              </a:p>
            </p:txBody>
          </p:sp>
        </p:grpSp>
      </p:grpSp>
      <p:sp>
        <p:nvSpPr>
          <p:cNvPr id="1049561"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90" name="Group 4"/>
          <p:cNvGrpSpPr/>
          <p:nvPr/>
        </p:nvGrpSpPr>
        <p:grpSpPr>
          <a:xfrm>
            <a:off x="444" y="0"/>
            <a:ext cx="9143556" cy="5143500"/>
            <a:chOff x="444" y="317809"/>
            <a:chExt cx="9143556" cy="5143500"/>
          </a:xfrm>
        </p:grpSpPr>
        <p:pic>
          <p:nvPicPr>
            <p:cNvPr id="2097233"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34"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35"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291" name="Group 12"/>
          <p:cNvGrpSpPr/>
          <p:nvPr/>
        </p:nvGrpSpPr>
        <p:grpSpPr>
          <a:xfrm>
            <a:off x="924129" y="1598931"/>
            <a:ext cx="7458302" cy="2018454"/>
            <a:chOff x="842849" y="1558291"/>
            <a:chExt cx="7458302" cy="2018454"/>
          </a:xfrm>
        </p:grpSpPr>
        <p:sp>
          <p:nvSpPr>
            <p:cNvPr id="1049072" name="Rectangle 1"/>
            <p:cNvSpPr/>
            <p:nvPr/>
          </p:nvSpPr>
          <p:spPr>
            <a:xfrm rot="21540000">
              <a:off x="949529" y="1680211"/>
              <a:ext cx="7351622" cy="1896534"/>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92" name="Group 7"/>
            <p:cNvGrpSpPr/>
            <p:nvPr/>
          </p:nvGrpSpPr>
          <p:grpSpPr>
            <a:xfrm>
              <a:off x="842849" y="1558291"/>
              <a:ext cx="7351622" cy="1896534"/>
              <a:chOff x="1582406" y="1522350"/>
              <a:chExt cx="6046550" cy="1943146"/>
            </a:xfrm>
          </p:grpSpPr>
          <p:sp>
            <p:nvSpPr>
              <p:cNvPr id="1049073" name="Rectangle 1"/>
              <p:cNvSpPr/>
              <p:nvPr/>
            </p:nvSpPr>
            <p:spPr>
              <a:xfrm rot="21540000">
                <a:off x="1582406" y="1522350"/>
                <a:ext cx="6046550" cy="1943146"/>
              </a:xfrm>
              <a:custGeom>
                <a:avLst/>
                <a:gdLst/>
                <a:ahLst/>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074" name="Rectangle 1"/>
              <p:cNvSpPr/>
              <p:nvPr/>
            </p:nvSpPr>
            <p:spPr>
              <a:xfrm rot="60000">
                <a:off x="1629759" y="1537568"/>
                <a:ext cx="5951844" cy="1912711"/>
              </a:xfrm>
              <a:custGeom>
                <a:avLst/>
                <a:gdLst/>
                <a:ahLst/>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sp>
        <p:nvSpPr>
          <p:cNvPr id="1049075" name="Text Placeholder 16"/>
          <p:cNvSpPr>
            <a:spLocks noGrp="1" noEditPoints="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91" name="Group 4"/>
          <p:cNvGrpSpPr/>
          <p:nvPr/>
        </p:nvGrpSpPr>
        <p:grpSpPr>
          <a:xfrm>
            <a:off x="444" y="0"/>
            <a:ext cx="9143556" cy="5143500"/>
            <a:chOff x="444" y="317809"/>
            <a:chExt cx="9143556" cy="5143500"/>
          </a:xfrm>
        </p:grpSpPr>
        <p:pic>
          <p:nvPicPr>
            <p:cNvPr id="2097290"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91"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92"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457"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8"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59"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92" name="Group 3"/>
          <p:cNvGrpSpPr/>
          <p:nvPr/>
        </p:nvGrpSpPr>
        <p:grpSpPr>
          <a:xfrm>
            <a:off x="1985011" y="1602036"/>
            <a:ext cx="502919" cy="45719"/>
            <a:chOff x="1985011" y="1602036"/>
            <a:chExt cx="502919" cy="45719"/>
          </a:xfrm>
          <a:solidFill>
            <a:schemeClr val="tx2"/>
          </a:solidFill>
        </p:grpSpPr>
        <p:sp>
          <p:nvSpPr>
            <p:cNvPr id="1049460"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1"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2"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3"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93" name="Group 2"/>
          <p:cNvGrpSpPr/>
          <p:nvPr/>
        </p:nvGrpSpPr>
        <p:grpSpPr>
          <a:xfrm>
            <a:off x="6656071" y="3518606"/>
            <a:ext cx="502919" cy="45719"/>
            <a:chOff x="6656071" y="3518606"/>
            <a:chExt cx="502919" cy="45719"/>
          </a:xfrm>
          <a:solidFill>
            <a:schemeClr val="bg2"/>
          </a:solidFill>
        </p:grpSpPr>
        <p:sp>
          <p:nvSpPr>
            <p:cNvPr id="1049464"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5"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6"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467"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468"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202" name="Group 4"/>
          <p:cNvGrpSpPr/>
          <p:nvPr/>
        </p:nvGrpSpPr>
        <p:grpSpPr>
          <a:xfrm>
            <a:off x="444" y="0"/>
            <a:ext cx="9143556" cy="5143500"/>
            <a:chOff x="444" y="317809"/>
            <a:chExt cx="9143556" cy="5143500"/>
          </a:xfrm>
        </p:grpSpPr>
        <p:pic>
          <p:nvPicPr>
            <p:cNvPr id="209720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0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1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862"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3"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203" name="Group 3"/>
          <p:cNvGrpSpPr/>
          <p:nvPr/>
        </p:nvGrpSpPr>
        <p:grpSpPr>
          <a:xfrm>
            <a:off x="1985011" y="1602036"/>
            <a:ext cx="502919" cy="45719"/>
            <a:chOff x="1985011" y="1602036"/>
            <a:chExt cx="502919" cy="45719"/>
          </a:xfrm>
          <a:solidFill>
            <a:schemeClr val="accent3">
              <a:lumMod val="60000"/>
              <a:lumOff val="40000"/>
            </a:schemeClr>
          </a:solidFill>
        </p:grpSpPr>
        <p:sp>
          <p:nvSpPr>
            <p:cNvPr id="104886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6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204" name="Group 2"/>
          <p:cNvGrpSpPr/>
          <p:nvPr/>
        </p:nvGrpSpPr>
        <p:grpSpPr>
          <a:xfrm>
            <a:off x="6656071" y="3518606"/>
            <a:ext cx="502919" cy="45719"/>
            <a:chOff x="6656071" y="3518606"/>
            <a:chExt cx="502919" cy="45719"/>
          </a:xfrm>
          <a:solidFill>
            <a:schemeClr val="accent4">
              <a:lumMod val="60000"/>
              <a:lumOff val="40000"/>
            </a:schemeClr>
          </a:solidFill>
        </p:grpSpPr>
        <p:sp>
          <p:nvSpPr>
            <p:cNvPr id="104886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887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8873"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grpSp>
        <p:nvGrpSpPr>
          <p:cNvPr id="350" name="Group 4"/>
          <p:cNvGrpSpPr/>
          <p:nvPr/>
        </p:nvGrpSpPr>
        <p:grpSpPr>
          <a:xfrm>
            <a:off x="444" y="0"/>
            <a:ext cx="9143556" cy="5143500"/>
            <a:chOff x="444" y="317809"/>
            <a:chExt cx="9143556" cy="5143500"/>
          </a:xfrm>
        </p:grpSpPr>
        <p:pic>
          <p:nvPicPr>
            <p:cNvPr id="2097258"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444" y="317809"/>
              <a:ext cx="9143111" cy="5143500"/>
            </a:xfrm>
            <a:prstGeom prst="rect">
              <a:avLst/>
            </a:prstGeom>
            <a:noFill/>
            <a:ln>
              <a:noFill/>
            </a:ln>
          </p:spPr>
        </p:pic>
        <p:pic>
          <p:nvPicPr>
            <p:cNvPr id="2097259" name="Google Shape;51;p211" descr="Surface chart  Description automatically generated with low confidence"/>
            <p:cNvPicPr preferRelativeResize="0">
              <a:picLocks/>
            </p:cNvPicPr>
            <p:nvPr userDrawn="1"/>
          </p:nvPicPr>
          <p:blipFill>
            <a:blip r:embed="rId2">
              <a:alphaModFix amt="50000"/>
            </a:blip>
            <a:srcRect/>
            <a:stretch>
              <a:fillRect/>
            </a:stretch>
          </p:blipFill>
          <p:spPr>
            <a:xfrm>
              <a:off x="889" y="317809"/>
              <a:ext cx="9143111" cy="5143500"/>
            </a:xfrm>
            <a:prstGeom prst="rect">
              <a:avLst/>
            </a:prstGeom>
            <a:noFill/>
            <a:ln>
              <a:noFill/>
            </a:ln>
          </p:spPr>
        </p:pic>
      </p:grpSp>
      <p:pic>
        <p:nvPicPr>
          <p:cNvPr id="2097260"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9304"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5"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6"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nvGrpSpPr>
          <p:cNvPr id="351" name="Group 3"/>
          <p:cNvGrpSpPr/>
          <p:nvPr/>
        </p:nvGrpSpPr>
        <p:grpSpPr>
          <a:xfrm>
            <a:off x="1985011" y="1602036"/>
            <a:ext cx="502919" cy="45719"/>
            <a:chOff x="1985011" y="1602036"/>
            <a:chExt cx="502919" cy="45719"/>
          </a:xfrm>
          <a:solidFill>
            <a:schemeClr val="accent1">
              <a:lumMod val="60000"/>
              <a:lumOff val="40000"/>
            </a:schemeClr>
          </a:solidFill>
        </p:grpSpPr>
        <p:sp>
          <p:nvSpPr>
            <p:cNvPr id="1049307"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8"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09"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0"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grpSp>
        <p:nvGrpSpPr>
          <p:cNvPr id="352" name="Group 2"/>
          <p:cNvGrpSpPr/>
          <p:nvPr/>
        </p:nvGrpSpPr>
        <p:grpSpPr>
          <a:xfrm>
            <a:off x="6656071" y="3518606"/>
            <a:ext cx="502919" cy="45719"/>
            <a:chOff x="6656071" y="3518606"/>
            <a:chExt cx="502919" cy="45719"/>
          </a:xfrm>
          <a:solidFill>
            <a:schemeClr val="accent4">
              <a:lumMod val="60000"/>
              <a:lumOff val="40000"/>
            </a:schemeClr>
          </a:solidFill>
        </p:grpSpPr>
        <p:sp>
          <p:nvSpPr>
            <p:cNvPr id="1049311"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2"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3"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sp>
          <p:nvSpPr>
            <p:cNvPr id="1049314"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77"/>
              </a:endParaRPr>
            </a:p>
          </p:txBody>
        </p:sp>
      </p:grpSp>
      <p:sp>
        <p:nvSpPr>
          <p:cNvPr id="1049315" name="Text Placeholder 16"/>
          <p:cNvSpPr>
            <a:spLocks noGrp="1" noEditPoints="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8" name="Picture 3" descr="Background pattern  Description automatically generated"/>
          <p:cNvPicPr>
            <a:picLocks noChangeAspect="1"/>
          </p:cNvPicPr>
          <p:nvPr userDrawn="1"/>
        </p:nvPicPr>
        <p:blipFill>
          <a:blip r:embed="rId2">
            <a:alphaModFix amt="43000"/>
          </a:blip>
          <a:srcRect l="8234" r="8234"/>
          <a:stretch>
            <a:fillRect/>
          </a:stretch>
        </p:blipFill>
        <p:spPr>
          <a:xfrm>
            <a:off x="0" y="0"/>
            <a:ext cx="9144001" cy="5143500"/>
          </a:xfrm>
          <a:prstGeom prst="rect">
            <a:avLst/>
          </a:prstGeom>
        </p:spPr>
      </p:pic>
      <p:pic>
        <p:nvPicPr>
          <p:cNvPr id="2097179"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sp>
        <p:nvSpPr>
          <p:cNvPr id="1048683"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77"/>
              </a:rPr>
              <a:t>?</a:t>
            </a:r>
          </a:p>
        </p:txBody>
      </p:sp>
      <p:sp>
        <p:nvSpPr>
          <p:cNvPr id="1048684" name="Text Placeholder 16"/>
          <p:cNvSpPr>
            <a:spLocks noGrp="1" noEditPoints="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85" name="Text Placeholder 16"/>
          <p:cNvSpPr>
            <a:spLocks noGrp="1" noEditPoints="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13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140"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0"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pic>
        <p:nvPicPr>
          <p:cNvPr id="2097241" name="Google Shape;40;p34" descr="Shape  Description automatically generated with low confidence"/>
          <p:cNvPicPr preferRelativeResize="0">
            <a:picLocks/>
          </p:cNvPicPr>
          <p:nvPr userDrawn="1"/>
        </p:nvPicPr>
        <p:blipFill>
          <a:blip r:embed="rId3">
            <a:alphaModFix/>
          </a:blip>
          <a:srcRect/>
          <a:stretch>
            <a:fillRect/>
          </a:stretch>
        </p:blipFill>
        <p:spPr>
          <a:xfrm>
            <a:off x="0" y="0"/>
            <a:ext cx="9143990" cy="5143494"/>
          </a:xfrm>
          <a:prstGeom prst="rect">
            <a:avLst/>
          </a:prstGeom>
          <a:noFill/>
          <a:ln>
            <a:noFill/>
          </a:ln>
        </p:spPr>
      </p:pic>
      <p:grpSp>
        <p:nvGrpSpPr>
          <p:cNvPr id="305" name="Group 7"/>
          <p:cNvGrpSpPr/>
          <p:nvPr/>
        </p:nvGrpSpPr>
        <p:grpSpPr>
          <a:xfrm>
            <a:off x="724005" y="301093"/>
            <a:ext cx="2665754" cy="542340"/>
            <a:chOff x="5567543" y="349969"/>
            <a:chExt cx="2665754" cy="542340"/>
          </a:xfrm>
        </p:grpSpPr>
        <p:sp>
          <p:nvSpPr>
            <p:cNvPr id="1049141"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42"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91"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692"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8" name="Picture 5"/>
          <p:cNvPicPr>
            <a:picLocks noChangeAspect="1"/>
          </p:cNvPicPr>
          <p:nvPr userDrawn="1"/>
        </p:nvPicPr>
        <p:blipFill>
          <a:blip r:embed="rId2"/>
          <a:srcRect l="6269" r="24764"/>
          <a:stretch>
            <a:fillRect/>
          </a:stretch>
        </p:blipFill>
        <p:spPr>
          <a:xfrm>
            <a:off x="0" y="1166968"/>
            <a:ext cx="4113765" cy="3976529"/>
          </a:xfrm>
          <a:prstGeom prst="rect">
            <a:avLst/>
          </a:prstGeom>
          <a:ln w="28575">
            <a:noFill/>
          </a:ln>
        </p:spPr>
      </p:pic>
      <p:sp>
        <p:nvSpPr>
          <p:cNvPr id="1049693"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1" descr="Shape  Description automatically generated with low confidence"/>
          <p:cNvPicPr>
            <a:picLocks noChangeAspect="1"/>
          </p:cNvPicPr>
          <p:nvPr userDrawn="1"/>
        </p:nvPicPr>
        <p:blipFill>
          <a:blip r:embed="rId3"/>
          <a:srcRect/>
          <a:stretch>
            <a:fillRect/>
          </a:stretch>
        </p:blipFill>
        <p:spPr>
          <a:xfrm>
            <a:off x="0" y="0"/>
            <a:ext cx="9144000" cy="5143500"/>
          </a:xfrm>
          <a:prstGeom prst="rect">
            <a:avLst/>
          </a:prstGeom>
        </p:spPr>
      </p:pic>
      <p:grpSp>
        <p:nvGrpSpPr>
          <p:cNvPr id="465" name="Group 7"/>
          <p:cNvGrpSpPr/>
          <p:nvPr/>
        </p:nvGrpSpPr>
        <p:grpSpPr>
          <a:xfrm>
            <a:off x="724005" y="301093"/>
            <a:ext cx="2665754" cy="542340"/>
            <a:chOff x="5567543" y="349969"/>
            <a:chExt cx="2665754" cy="542340"/>
          </a:xfrm>
        </p:grpSpPr>
        <p:sp>
          <p:nvSpPr>
            <p:cNvPr id="1049694" name="Google Shape;152;p215"/>
            <p:cNvSpPr txBox="1"/>
            <p:nvPr/>
          </p:nvSpPr>
          <p:spPr>
            <a:xfrm>
              <a:off x="5567543" y="349969"/>
              <a:ext cx="2665754" cy="523180"/>
            </a:xfrm>
            <a:prstGeom prst="rect">
              <a:avLst/>
            </a:prstGeom>
            <a:noFill/>
            <a:ln>
              <a:noFill/>
            </a:ln>
          </p:spPr>
          <p:txBody>
            <a:bodyPr wrap="square" lIns="91425" tIns="45700" rIns="91425" bIns="45700" anchor="t">
              <a:spAutoFit/>
            </a:bodyPr>
            <a:lstStyle/>
            <a:p>
              <a:pPr marL="0" marR="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pitchFamily="2" charset="77"/>
                  <a:ea typeface="Public Sans" pitchFamily="2" charset="77"/>
                  <a:cs typeface="Public Sans" pitchFamily="2" charset="77"/>
                  <a:sym typeface="Public Sans" pitchFamily="2" charset="77"/>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695"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68"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8969"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4"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sp>
        <p:nvSpPr>
          <p:cNvPr id="104897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77"/>
            </a:endParaRPr>
          </a:p>
        </p:txBody>
      </p:sp>
      <p:sp>
        <p:nvSpPr>
          <p:cNvPr id="1049528"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29"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0"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530" name="Text Placeholder 16"/>
          <p:cNvSpPr>
            <a:spLocks noGrp="1" noEditPoints="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32" name="Text Placeholder 16"/>
          <p:cNvSpPr>
            <a:spLocks noGrp="1" noEditPoints="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04953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1" name="Google Shape;13;p29" descr="Shape  Description automatically generated with low confidence"/>
          <p:cNvPicPr preferRelativeResize="0">
            <a:picLocks/>
          </p:cNvPicPr>
          <p:nvPr userDrawn="1"/>
        </p:nvPicPr>
        <p:blipFill>
          <a:blip r:embed="rId2">
            <a:alphaModFix/>
          </a:blip>
          <a:srcRect/>
          <a:stretch>
            <a:fillRect/>
          </a:stretch>
        </p:blipFill>
        <p:spPr>
          <a:xfrm>
            <a:off x="0" y="6"/>
            <a:ext cx="9143990" cy="5143494"/>
          </a:xfrm>
          <a:prstGeom prst="rect">
            <a:avLst/>
          </a:prstGeom>
          <a:noFill/>
          <a:ln>
            <a:noFill/>
          </a:ln>
        </p:spPr>
      </p:pic>
      <p:sp>
        <p:nvSpPr>
          <p:cNvPr id="1049534" name="Google Shape;47;p35"/>
          <p:cNvSpPr>
            <a:spLocks noGrp="1" noEditPoints="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pPr lvl="0"/>
            <a:endParaRPr lang="en-US" dirty="0"/>
          </a:p>
        </p:txBody>
      </p:sp>
      <p:sp>
        <p:nvSpPr>
          <p:cNvPr id="1049535" name="Google Shape;48;p35"/>
          <p:cNvSpPr/>
          <p:nvPr userDrawn="1"/>
        </p:nvSpPr>
        <p:spPr>
          <a:xfrm>
            <a:off x="0" y="638171"/>
            <a:ext cx="4734046" cy="4030832"/>
          </a:xfrm>
          <a:prstGeom prst="rect">
            <a:avLst/>
          </a:prstGeom>
          <a:solidFill>
            <a:schemeClr val="accent1"/>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dirty="0">
              <a:solidFill>
                <a:schemeClr val="lt1"/>
              </a:solidFill>
              <a:latin typeface="Arial"/>
              <a:ea typeface="Arial"/>
              <a:cs typeface="Arial"/>
              <a:sym typeface="Arial"/>
            </a:endParaRPr>
          </a:p>
        </p:txBody>
      </p:sp>
      <p:sp>
        <p:nvSpPr>
          <p:cNvPr id="1049536" name="Google Shape;49;p35"/>
          <p:cNvSpPr/>
          <p:nvPr userDrawn="1"/>
        </p:nvSpPr>
        <p:spPr>
          <a:xfrm>
            <a:off x="0" y="819942"/>
            <a:ext cx="144711" cy="323530"/>
          </a:xfrm>
          <a:prstGeom prst="rect">
            <a:avLst/>
          </a:prstGeom>
          <a:solidFill>
            <a:schemeClr val="tx2"/>
          </a:solidFill>
          <a:ln>
            <a:noFill/>
          </a:ln>
        </p:spPr>
        <p:txBody>
          <a:bodyPr wrap="square" lIns="68550" tIns="34275" rIns="68550" bIns="34275" anchor="ctr">
            <a:noAutofit/>
          </a:bodyPr>
          <a:lstStyle/>
          <a:p>
            <a:pPr marL="0" marR="0" indent="0" algn="ctr" rtl="0">
              <a:lnSpc>
                <a:spcPct val="100000"/>
              </a:lnSpc>
              <a:spcBef>
                <a:spcPts val="0"/>
              </a:spcBef>
              <a:spcAft>
                <a:spcPts val="0"/>
              </a:spcAft>
              <a:buClr>
                <a:schemeClr val="dk1"/>
              </a:buClr>
              <a:buSzPts val="1800"/>
              <a:buFont typeface="Calibri" panose="020F0502020204030204" pitchFamily="34" charset="0"/>
              <a:buNone/>
            </a:pPr>
            <a:endParaRPr sz="1800" b="0" i="0" u="none" strike="noStrike" cap="none">
              <a:solidFill>
                <a:schemeClr val="lt1"/>
              </a:solidFill>
              <a:latin typeface="Arial"/>
              <a:ea typeface="Arial"/>
              <a:cs typeface="Arial"/>
              <a:sym typeface="Arial"/>
            </a:endParaRPr>
          </a:p>
        </p:txBody>
      </p:sp>
      <p:sp>
        <p:nvSpPr>
          <p:cNvPr id="1049537" name="Google Shape;50;p35"/>
          <p:cNvSpPr>
            <a:spLocks noGrp="1" noEditPoints="1"/>
          </p:cNvSpPr>
          <p:nvPr>
            <p:ph type="title"/>
          </p:nvPr>
        </p:nvSpPr>
        <p:spPr>
          <a:xfrm>
            <a:off x="144711" y="810810"/>
            <a:ext cx="3421450" cy="344091"/>
          </a:xfrm>
          <a:prstGeom prst="rect">
            <a:avLst/>
          </a:prstGeom>
          <a:noFill/>
          <a:ln>
            <a:noFill/>
          </a:ln>
        </p:spPr>
        <p:txBody>
          <a:bodyPr wrap="square" lIns="90000" tIns="45700" rIns="91425" bIns="45700" anchor="ctr">
            <a:normAutofit/>
          </a:bodyPr>
          <a:lstStyle>
            <a:lvl1pPr algn="l">
              <a:lnSpc>
                <a:spcPct val="100000"/>
              </a:lnSpc>
              <a:spcBef>
                <a:spcPts val="0"/>
              </a:spcBef>
              <a:spcAft>
                <a:spcPts val="0"/>
              </a:spcAft>
              <a:buClr>
                <a:schemeClr val="lt1"/>
              </a:buClr>
              <a:buSzPts val="1700"/>
              <a:buFont typeface="Public Sans" pitchFamily="2" charset="77"/>
              <a:buNone/>
              <a:defRPr sz="1700" b="1" i="0">
                <a:solidFill>
                  <a:schemeClr val="lt1"/>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8" name="Text Placeholder 16"/>
          <p:cNvSpPr>
            <a:spLocks noGrp="1" noEditPoints="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59"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69" name="Picture 11"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360"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1"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62"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687"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7" name="Picture 12" descr="Shape  Description automatically generated with low confidence"/>
          <p:cNvPicPr>
            <a:picLocks noChangeAspect="1"/>
          </p:cNvPicPr>
          <p:nvPr userDrawn="1"/>
        </p:nvPicPr>
        <p:blipFill>
          <a:blip r:embed="rId2"/>
          <a:srcRect/>
          <a:stretch>
            <a:fillRect/>
          </a:stretch>
        </p:blipFill>
        <p:spPr>
          <a:xfrm>
            <a:off x="0" y="0"/>
            <a:ext cx="9144000" cy="5143500"/>
          </a:xfrm>
          <a:prstGeom prst="rect">
            <a:avLst/>
          </a:prstGeom>
        </p:spPr>
      </p:pic>
      <p:sp>
        <p:nvSpPr>
          <p:cNvPr id="1049688" name="Text Placeholder 16"/>
          <p:cNvSpPr>
            <a:spLocks noGrp="1" noEditPoints="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9" name="Picture Placeholder 5"/>
          <p:cNvSpPr>
            <a:spLocks noGrp="1" noEditPoints="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pPr lvl="0"/>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0" name="Text Placeholder 16"/>
          <p:cNvSpPr>
            <a:spLocks noGrp="1" noEditPoints="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279"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9280"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1"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2"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pic>
        <p:nvPicPr>
          <p:cNvPr id="2097176"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8662"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77"/>
            </a:endParaRPr>
          </a:p>
        </p:txBody>
      </p:sp>
      <p:sp>
        <p:nvSpPr>
          <p:cNvPr id="1048663" name="Text Placeholder 16"/>
          <p:cNvSpPr>
            <a:spLocks noGrp="1" noEditPoints="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64" name="Text Placeholder 16"/>
          <p:cNvSpPr>
            <a:spLocks noGrp="1" noEditPoints="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7" name="Graphic 4"/>
          <p:cNvPicPr>
            <a:picLocks noChangeAspect="1"/>
          </p:cNvPicPr>
          <p:nvPr userDrawn="1"/>
        </p:nvPicPr>
        <p:blipFill>
          <a:blip r:embed="rId3"/>
          <a:srcRect l="11600" t="10539" r="7406" b="2262"/>
          <a:stretch>
            <a:fillRect/>
          </a:stretch>
        </p:blipFill>
        <p:spPr>
          <a:xfrm flipH="1">
            <a:off x="4961317" y="472968"/>
            <a:ext cx="3982986" cy="4288221"/>
          </a:xfrm>
          <a:prstGeom prst="rect">
            <a:avLst/>
          </a:prstGeom>
        </p:spPr>
      </p:pic>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394"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3"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sp>
        <p:nvSpPr>
          <p:cNvPr id="1049395"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6"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397" name="Google Shape;41;p34"/>
          <p:cNvSpPr>
            <a:spLocks noGrp="1" noEditPoints="1"/>
          </p:cNvSpPr>
          <p:nvPr>
            <p:ph type="title"/>
          </p:nvPr>
        </p:nvSpPr>
        <p:spPr>
          <a:xfrm>
            <a:off x="375977" y="2159935"/>
            <a:ext cx="2143703" cy="827293"/>
          </a:xfrm>
          <a:prstGeom prst="rect">
            <a:avLst/>
          </a:prstGeom>
          <a:noFill/>
          <a:ln>
            <a:noFill/>
          </a:ln>
        </p:spPr>
        <p:txBody>
          <a:bodyPr wrap="square" lIns="91425" tIns="45700" rIns="91425" bIns="45700" anchor="ctr">
            <a:normAutofit/>
          </a:bodyPr>
          <a:lstStyle>
            <a:lvl1pPr algn="l">
              <a:lnSpc>
                <a:spcPct val="90000"/>
              </a:lnSpc>
              <a:spcBef>
                <a:spcPts val="0"/>
              </a:spcBef>
              <a:spcAft>
                <a:spcPts val="0"/>
              </a:spcAft>
              <a:buClr>
                <a:srgbClr val="22366A"/>
              </a:buClr>
              <a:buSzPts val="1700"/>
              <a:buFont typeface="Public Sans" pitchFamily="2" charset="77"/>
              <a:buNone/>
              <a:defRPr sz="1800" b="1">
                <a:solidFill>
                  <a:schemeClr val="tx2"/>
                </a:solidFill>
                <a:latin typeface="Public Sans" pitchFamily="2" charset="77"/>
                <a:ea typeface="Public Sans" pitchFamily="2" charset="77"/>
                <a:cs typeface="Public Sans" pitchFamily="2" charset="77"/>
                <a:sym typeface="Public Sans" pitchFamily="2" charset="77"/>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8" name="Picture Placeholder 5"/>
          <p:cNvSpPr>
            <a:spLocks noGrp="1" noEditPoints="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pPr lvl="0"/>
            <a:endParaRPr lang="en-US" dirty="0"/>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pic>
        <p:nvPicPr>
          <p:cNvPr id="2097201" name="Google Shape;40;p34" descr="Shape  Description automatically generated with low confidence"/>
          <p:cNvPicPr preferRelativeResize="0">
            <a:picLocks/>
          </p:cNvPicPr>
          <p:nvPr userDrawn="1"/>
        </p:nvPicPr>
        <p:blipFill>
          <a:blip r:embed="rId2">
            <a:alphaModFix/>
          </a:blip>
          <a:srcRect/>
          <a:stretch>
            <a:fillRect/>
          </a:stretch>
        </p:blipFill>
        <p:spPr>
          <a:xfrm>
            <a:off x="0" y="0"/>
            <a:ext cx="9143990" cy="5143494"/>
          </a:xfrm>
          <a:prstGeom prst="rect">
            <a:avLst/>
          </a:prstGeom>
          <a:noFill/>
          <a:ln>
            <a:noFill/>
          </a:ln>
        </p:spPr>
      </p:pic>
      <p:pic>
        <p:nvPicPr>
          <p:cNvPr id="2097202" name="Graphic 4"/>
          <p:cNvPicPr>
            <a:picLocks noChangeAspect="1"/>
          </p:cNvPicPr>
          <p:nvPr userDrawn="1"/>
        </p:nvPicPr>
        <p:blipFill>
          <a:blip r:embed="rId3"/>
          <a:srcRect l="16487" t="8800" r="16531" b="52399"/>
          <a:stretch>
            <a:fillRect/>
          </a:stretch>
        </p:blipFill>
        <p:spPr>
          <a:xfrm>
            <a:off x="1035361" y="596414"/>
            <a:ext cx="7073279" cy="4097293"/>
          </a:xfrm>
          <a:prstGeom prst="rect">
            <a:avLst/>
          </a:prstGeom>
        </p:spPr>
      </p:pic>
      <p:sp>
        <p:nvSpPr>
          <p:cNvPr id="1048811" name="Text Placeholder 16"/>
          <p:cNvSpPr>
            <a:spLocks noGrp="1" noEditPoints="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24" name="Google Shape;26;p33"/>
          <p:cNvSpPr/>
          <p:nvPr userDrawn="1"/>
        </p:nvSpPr>
        <p:spPr>
          <a:xfrm>
            <a:off x="0" y="0"/>
            <a:ext cx="9144000" cy="5143500"/>
          </a:xfrm>
          <a:prstGeom prst="rect">
            <a:avLst/>
          </a:prstGeom>
          <a:solidFill>
            <a:srgbClr val="F2F2F2"/>
          </a:solidFill>
          <a:ln>
            <a:noFill/>
          </a:ln>
        </p:spPr>
        <p:txBody>
          <a:bodyPr wrap="square" lIns="91425" tIns="45700" rIns="91425" bIns="45700" anchor="ctr">
            <a:noAutofit/>
          </a:bodyPr>
          <a:lstStyle/>
          <a:p>
            <a:pPr marL="0" marR="0" indent="0" algn="ctr" rtl="0">
              <a:spcBef>
                <a:spcPts val="0"/>
              </a:spcBef>
              <a:spcAft>
                <a:spcPts val="0"/>
              </a:spcAft>
              <a:buNone/>
            </a:pPr>
            <a:endParaRPr sz="1013"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98"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99" name="Google Shape;28;p33" descr="Graphical user interface  Description automatically generated with low confidence"/>
          <p:cNvPicPr preferRelativeResize="0">
            <a:picLocks/>
          </p:cNvPicPr>
          <p:nvPr userDrawn="1"/>
        </p:nvPicPr>
        <p:blipFill>
          <a:blip r:embed="rId3">
            <a:alphaModFix/>
          </a:blip>
          <a:srcRect/>
          <a:stretch>
            <a:fillRect/>
          </a:stretch>
        </p:blipFill>
        <p:spPr>
          <a:xfrm>
            <a:off x="652061" y="192491"/>
            <a:ext cx="7839878" cy="4758519"/>
          </a:xfrm>
          <a:prstGeom prst="rect">
            <a:avLst/>
          </a:prstGeom>
          <a:noFill/>
          <a:ln>
            <a:noFill/>
          </a:ln>
        </p:spPr>
      </p:pic>
      <p:sp>
        <p:nvSpPr>
          <p:cNvPr id="1049525" name="Google Shape;29;p33"/>
          <p:cNvSpPr>
            <a:spLocks noGrp="1" noEditPoints="1"/>
          </p:cNvSpPr>
          <p:nvPr>
            <p:ph type="body" idx="1"/>
          </p:nvPr>
        </p:nvSpPr>
        <p:spPr>
          <a:xfrm>
            <a:off x="3087599" y="1365640"/>
            <a:ext cx="2968803" cy="450056"/>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100"/>
              <a:buNone/>
              <a:defRPr sz="1600" b="1" i="1">
                <a:solidFill>
                  <a:srgbClr val="BD8738"/>
                </a:solidFill>
                <a:latin typeface="Public Sans" pitchFamily="2" charset="77"/>
                <a:ea typeface="Public Sans" pitchFamily="2" charset="77"/>
                <a:cs typeface="Public Sans" pitchFamily="2" charset="77"/>
                <a:sym typeface="Public Sans" pitchFamily="2" charset="77"/>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26" name="Google Shape;35;p33"/>
          <p:cNvSpPr>
            <a:spLocks noGrp="1" noEditPoints="1"/>
          </p:cNvSpPr>
          <p:nvPr>
            <p:ph type="body" idx="2"/>
          </p:nvPr>
        </p:nvSpPr>
        <p:spPr>
          <a:xfrm>
            <a:off x="2552700" y="2110157"/>
            <a:ext cx="4038600" cy="1991915"/>
          </a:xfrm>
          <a:prstGeom prst="rect">
            <a:avLst/>
          </a:prstGeom>
          <a:noFill/>
          <a:ln>
            <a:noFill/>
          </a:ln>
        </p:spPr>
        <p:txBody>
          <a:bodyPr wrap="square" lIns="91425" tIns="45700" rIns="91425" bIns="45700" anchor="t">
            <a:normAutofit/>
          </a:bodyPr>
          <a:lstStyle>
            <a:lvl1pPr marL="0" indent="0" algn="ctr">
              <a:lnSpc>
                <a:spcPct val="100000"/>
              </a:lnSpc>
              <a:spcBef>
                <a:spcPts val="0"/>
              </a:spcBef>
              <a:spcAft>
                <a:spcPts val="0"/>
              </a:spcAft>
              <a:buClr>
                <a:schemeClr val="dk1"/>
              </a:buClr>
              <a:buSzPts val="1500"/>
              <a:buNone/>
              <a:defRPr sz="1500" i="1">
                <a:latin typeface="Public Sans" pitchFamily="2" charset="77"/>
                <a:ea typeface="Public Sans" pitchFamily="2" charset="77"/>
                <a:cs typeface="Public Sans" pitchFamily="2" charset="77"/>
                <a:sym typeface="Public Sans" pitchFamily="2" charset="77"/>
              </a:defRPr>
            </a:lvl1pPr>
            <a:lvl2pPr marL="914400" lvl="1"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2pPr>
            <a:lvl3pPr marL="1371600" lvl="2"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3pPr>
            <a:lvl4pPr marL="1828800" lvl="3"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4pPr>
            <a:lvl5pPr marL="2286000" lvl="4" indent="-228600" algn="ctr">
              <a:lnSpc>
                <a:spcPct val="90000"/>
              </a:lnSpc>
              <a:spcBef>
                <a:spcPts val="375"/>
              </a:spcBef>
              <a:spcAft>
                <a:spcPts val="0"/>
              </a:spcAft>
              <a:buClr>
                <a:schemeClr val="dk1"/>
              </a:buClr>
              <a:buSzPts val="1500"/>
              <a:buNone/>
              <a:defRPr sz="1500">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8919"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17"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pic>
        <p:nvPicPr>
          <p:cNvPr id="2097218" name="Google Shape;84;p38" descr="A picture containing text, vector graphics, toy, doll  Description automatically generated"/>
          <p:cNvPicPr preferRelativeResize="0">
            <a:picLocks/>
          </p:cNvPicPr>
          <p:nvPr userDrawn="1"/>
        </p:nvPicPr>
        <p:blipFill>
          <a:blip r:embed="rId3">
            <a:alphaModFix/>
          </a:blip>
          <a:srcRect/>
          <a:stretch>
            <a:fillRect/>
          </a:stretch>
        </p:blipFill>
        <p:spPr>
          <a:xfrm>
            <a:off x="1145672" y="987084"/>
            <a:ext cx="2215127" cy="3457594"/>
          </a:xfrm>
          <a:prstGeom prst="rect">
            <a:avLst/>
          </a:prstGeom>
          <a:noFill/>
          <a:ln>
            <a:noFill/>
          </a:ln>
        </p:spPr>
      </p:pic>
      <p:sp>
        <p:nvSpPr>
          <p:cNvPr id="1048920" name="Google Shape;85;p38"/>
          <p:cNvSpPr>
            <a:spLocks noGrp="1" noEditPoints="1"/>
          </p:cNvSpPr>
          <p:nvPr>
            <p:ph type="body" idx="1"/>
          </p:nvPr>
        </p:nvSpPr>
        <p:spPr>
          <a:xfrm>
            <a:off x="4164295" y="1656080"/>
            <a:ext cx="3865563" cy="1831340"/>
          </a:xfrm>
          <a:prstGeom prst="rect">
            <a:avLst/>
          </a:prstGeom>
          <a:noFill/>
          <a:ln>
            <a:noFill/>
          </a:ln>
        </p:spPr>
        <p:txBody>
          <a:bodyPr wrap="square" lIns="91425" tIns="45700" rIns="91425" bIns="45700" anchor="ctr">
            <a:noAutofit/>
          </a:bodyPr>
          <a:lstStyle>
            <a:lvl1pPr marL="0" indent="0" algn="ctr">
              <a:lnSpc>
                <a:spcPct val="100000"/>
              </a:lnSpc>
              <a:spcBef>
                <a:spcPts val="0"/>
              </a:spcBef>
              <a:spcAft>
                <a:spcPts val="0"/>
              </a:spcAft>
              <a:buClr>
                <a:srgbClr val="22366A"/>
              </a:buClr>
              <a:buSzPts val="2800"/>
              <a:buNone/>
              <a:defRPr sz="2400" b="1" i="1">
                <a:solidFill>
                  <a:srgbClr val="22366A"/>
                </a:solidFill>
                <a:latin typeface="Public Sans" pitchFamily="2" charset="77"/>
                <a:ea typeface="Public Sans" pitchFamily="2" charset="77"/>
                <a:cs typeface="Public Sans" pitchFamily="2" charset="77"/>
                <a:sym typeface="Public Sans" pitchFamily="2" charset="77"/>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56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30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419" name="Group 14"/>
          <p:cNvGrpSpPr/>
          <p:nvPr/>
        </p:nvGrpSpPr>
        <p:grpSpPr>
          <a:xfrm>
            <a:off x="3907491" y="3547977"/>
            <a:ext cx="1329018" cy="71718"/>
            <a:chOff x="3907491" y="3547977"/>
            <a:chExt cx="1329018" cy="71718"/>
          </a:xfrm>
        </p:grpSpPr>
        <p:sp>
          <p:nvSpPr>
            <p:cNvPr id="1049563" name="Google Shape;90;p39"/>
            <p:cNvSpPr/>
            <p:nvPr/>
          </p:nvSpPr>
          <p:spPr>
            <a:xfrm>
              <a:off x="46059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4" name="Google Shape;91;p39"/>
            <p:cNvSpPr/>
            <p:nvPr/>
          </p:nvSpPr>
          <p:spPr>
            <a:xfrm>
              <a:off x="44662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5" name="Google Shape;92;p39"/>
            <p:cNvSpPr/>
            <p:nvPr/>
          </p:nvSpPr>
          <p:spPr>
            <a:xfrm>
              <a:off x="43265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6" name="Google Shape;93;p39"/>
            <p:cNvSpPr/>
            <p:nvPr/>
          </p:nvSpPr>
          <p:spPr>
            <a:xfrm>
              <a:off x="41868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7" name="Google Shape;94;p39"/>
            <p:cNvSpPr/>
            <p:nvPr/>
          </p:nvSpPr>
          <p:spPr>
            <a:xfrm>
              <a:off x="40471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8" name="Google Shape;95;p39"/>
            <p:cNvSpPr/>
            <p:nvPr/>
          </p:nvSpPr>
          <p:spPr>
            <a:xfrm>
              <a:off x="3907491" y="3547977"/>
              <a:ext cx="71718" cy="71718"/>
            </a:xfrm>
            <a:prstGeom prst="rect">
              <a:avLst/>
            </a:prstGeom>
            <a:solidFill>
              <a:schemeClr val="tx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69" name="Google Shape;96;p39"/>
            <p:cNvSpPr/>
            <p:nvPr/>
          </p:nvSpPr>
          <p:spPr>
            <a:xfrm>
              <a:off x="51647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0" name="Google Shape;97;p39"/>
            <p:cNvSpPr/>
            <p:nvPr/>
          </p:nvSpPr>
          <p:spPr>
            <a:xfrm>
              <a:off x="50250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1" name="Google Shape;98;p39"/>
            <p:cNvSpPr/>
            <p:nvPr/>
          </p:nvSpPr>
          <p:spPr>
            <a:xfrm>
              <a:off x="48853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9;p39"/>
            <p:cNvSpPr/>
            <p:nvPr/>
          </p:nvSpPr>
          <p:spPr>
            <a:xfrm>
              <a:off x="4745691" y="3547977"/>
              <a:ext cx="71718" cy="71718"/>
            </a:xfrm>
            <a:prstGeom prst="rect">
              <a:avLst/>
            </a:prstGeom>
            <a:solidFill>
              <a:schemeClr val="bg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73"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tx2"/>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aption">
    <p:spTree>
      <p:nvGrpSpPr>
        <p:cNvPr id="1" name=""/>
        <p:cNvGrpSpPr/>
        <p:nvPr/>
      </p:nvGrpSpPr>
      <p:grpSpPr>
        <a:xfrm>
          <a:off x="0" y="0"/>
          <a:ext cx="0" cy="0"/>
          <a:chOff x="0" y="0"/>
          <a:chExt cx="0" cy="0"/>
        </a:xfrm>
      </p:grpSpPr>
      <p:sp>
        <p:nvSpPr>
          <p:cNvPr id="1049204"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wrap="square" lIns="91425" tIns="45700" rIns="91425" bIns="45700" anchor="ctr">
            <a:noAutofit/>
          </a:bodyPr>
          <a:lstStyle/>
          <a:p>
            <a:pPr marL="0" marR="0" indent="0" algn="ctr" rtl="0">
              <a:spcBef>
                <a:spcPts val="0"/>
              </a:spcBef>
              <a:spcAft>
                <a:spcPts val="0"/>
              </a:spcAft>
              <a:buNone/>
            </a:pPr>
            <a:endParaRPr sz="1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pic>
        <p:nvPicPr>
          <p:cNvPr id="2097246" name="Google Shape;27;p33" descr="Shape  Description automatically generated with low confidence"/>
          <p:cNvPicPr preferRelativeResize="0">
            <a:picLocks/>
          </p:cNvPicPr>
          <p:nvPr userDrawn="1"/>
        </p:nvPicPr>
        <p:blipFill>
          <a:blip r:embed="rId2">
            <a:alphaModFix/>
          </a:blip>
          <a:srcRect/>
          <a:stretch>
            <a:fillRect/>
          </a:stretch>
        </p:blipFill>
        <p:spPr>
          <a:xfrm>
            <a:off x="0" y="0"/>
            <a:ext cx="9144000" cy="5143500"/>
          </a:xfrm>
          <a:prstGeom prst="rect">
            <a:avLst/>
          </a:prstGeom>
          <a:noFill/>
          <a:ln>
            <a:noFill/>
          </a:ln>
        </p:spPr>
      </p:pic>
      <p:grpSp>
        <p:nvGrpSpPr>
          <p:cNvPr id="318" name="Google Shape;89;p39"/>
          <p:cNvGrpSpPr/>
          <p:nvPr/>
        </p:nvGrpSpPr>
        <p:grpSpPr>
          <a:xfrm>
            <a:off x="3907491" y="3547977"/>
            <a:ext cx="1329018" cy="71718"/>
            <a:chOff x="3837640" y="2865532"/>
            <a:chExt cx="1329018" cy="71718"/>
          </a:xfrm>
        </p:grpSpPr>
        <p:sp>
          <p:nvSpPr>
            <p:cNvPr id="1049205" name="Google Shape;90;p39"/>
            <p:cNvSpPr/>
            <p:nvPr/>
          </p:nvSpPr>
          <p:spPr>
            <a:xfrm>
              <a:off x="45361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6" name="Google Shape;91;p39"/>
            <p:cNvSpPr/>
            <p:nvPr/>
          </p:nvSpPr>
          <p:spPr>
            <a:xfrm>
              <a:off x="43964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7" name="Google Shape;92;p39"/>
            <p:cNvSpPr/>
            <p:nvPr/>
          </p:nvSpPr>
          <p:spPr>
            <a:xfrm>
              <a:off x="42567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93;p39"/>
            <p:cNvSpPr/>
            <p:nvPr/>
          </p:nvSpPr>
          <p:spPr>
            <a:xfrm>
              <a:off x="41170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94;p39"/>
            <p:cNvSpPr/>
            <p:nvPr/>
          </p:nvSpPr>
          <p:spPr>
            <a:xfrm>
              <a:off x="39773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95;p39"/>
            <p:cNvSpPr/>
            <p:nvPr/>
          </p:nvSpPr>
          <p:spPr>
            <a:xfrm>
              <a:off x="3837640" y="2865532"/>
              <a:ext cx="71718" cy="71718"/>
            </a:xfrm>
            <a:prstGeom prst="rect">
              <a:avLst/>
            </a:prstGeom>
            <a:solidFill>
              <a:srgbClr val="BC7D2C"/>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96;p39"/>
            <p:cNvSpPr/>
            <p:nvPr/>
          </p:nvSpPr>
          <p:spPr>
            <a:xfrm>
              <a:off x="50949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97;p39"/>
            <p:cNvSpPr/>
            <p:nvPr/>
          </p:nvSpPr>
          <p:spPr>
            <a:xfrm>
              <a:off x="49552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98;p39"/>
            <p:cNvSpPr/>
            <p:nvPr/>
          </p:nvSpPr>
          <p:spPr>
            <a:xfrm>
              <a:off x="48155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9;p39"/>
            <p:cNvSpPr/>
            <p:nvPr/>
          </p:nvSpPr>
          <p:spPr>
            <a:xfrm>
              <a:off x="4675840" y="2865532"/>
              <a:ext cx="71718" cy="71718"/>
            </a:xfrm>
            <a:prstGeom prst="rect">
              <a:avLst/>
            </a:prstGeom>
            <a:solidFill>
              <a:schemeClr val="accent2"/>
            </a:solidFill>
            <a:ln>
              <a:noFill/>
            </a:ln>
          </p:spPr>
          <p:txBody>
            <a:bodyPr wrap="square" lIns="91425" tIns="45700" rIns="91425" bIns="45700" anchor="ctr">
              <a:noAutofit/>
            </a:bodyPr>
            <a:lstStyle/>
            <a:p>
              <a:pPr marL="0" marR="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5" name="Google Shape;100;p39"/>
          <p:cNvSpPr>
            <a:spLocks noGrp="1" noEditPoints="1"/>
          </p:cNvSpPr>
          <p:nvPr>
            <p:ph type="body" idx="1"/>
          </p:nvPr>
        </p:nvSpPr>
        <p:spPr>
          <a:xfrm>
            <a:off x="688975" y="1574318"/>
            <a:ext cx="7766050" cy="1793915"/>
          </a:xfrm>
          <a:prstGeom prst="rect">
            <a:avLst/>
          </a:prstGeom>
          <a:noFill/>
          <a:ln>
            <a:noFill/>
          </a:ln>
        </p:spPr>
        <p:txBody>
          <a:bodyPr wrap="square" lIns="91425" tIns="45700" rIns="91425" bIns="45700" anchor="ctr">
            <a:normAutofit/>
          </a:bodyPr>
          <a:lstStyle>
            <a:lvl1pPr marL="0" indent="0" algn="ctr">
              <a:lnSpc>
                <a:spcPct val="100000"/>
              </a:lnSpc>
              <a:spcBef>
                <a:spcPts val="0"/>
              </a:spcBef>
              <a:spcAft>
                <a:spcPts val="0"/>
              </a:spcAft>
              <a:buClr>
                <a:srgbClr val="BD8738"/>
              </a:buClr>
              <a:buSzPts val="2000"/>
              <a:buNone/>
              <a:defRPr sz="2000" b="1" i="1">
                <a:solidFill>
                  <a:schemeClr val="accent1"/>
                </a:solidFill>
                <a:latin typeface="Public Sans" pitchFamily="2" charset="77"/>
                <a:ea typeface="Public Sans" pitchFamily="2" charset="77"/>
                <a:cs typeface="Public Sans" pitchFamily="2" charset="77"/>
                <a:sym typeface="Public Sans" pitchFamily="2" charset="77"/>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pitchFamily="2" charset="77"/>
                <a:ea typeface="Public Sans" pitchFamily="2" charset="77"/>
                <a:cs typeface="Public Sans" pitchFamily="2" charset="77"/>
                <a:sym typeface="Public Sans" pitchFamily="2" charset="77"/>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pPr lvl="0"/>
            <a:endParaRPr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05.xml" /></Relationships>
</file>

<file path=ppt/slides/_rels/slide1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7.xml"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2.xml" /><Relationship Id="rId1" Type="http://schemas.openxmlformats.org/officeDocument/2006/relationships/slideLayout" Target="../slideLayouts/slideLayout118.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66" name="Text Placeholder 1"/>
          <p:cNvSpPr>
            <a:spLocks noGrp="1" noEditPoints="1"/>
          </p:cNvSpPr>
          <p:nvPr/>
        </p:nvSpPr>
        <p:spPr>
          <a:xfrm>
            <a:off x="261255" y="2378400"/>
            <a:ext cx="3689422" cy="890040"/>
          </a:xfrm>
          <a:prstGeom prst="rect">
            <a:avLst/>
          </a:prstGeom>
        </p:spPr>
        <p:txBody>
          <a:bodyPr/>
          <a:lstStyle>
            <a:lvl1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1pPr>
            <a:lvl2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2pPr>
            <a:lvl3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3pPr>
            <a:lvl4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4pPr>
            <a:lvl5pPr marR="0" algn="l" rtl="0" eaLnBrk="1" hangingPunct="1">
              <a:lnSpc>
                <a:spcPct val="100000"/>
              </a:lnSpc>
              <a:spcBef>
                <a:spcPts val="0"/>
              </a:spcBef>
              <a:spcAft>
                <a:spcPts val="0"/>
              </a:spcAft>
              <a:buClr>
                <a:srgbClr val="000000"/>
              </a:buClr>
              <a:buFont typeface="Arial"/>
              <a:defRPr sz="2400" b="1" i="0" u="none" strike="noStrike" cap="none">
                <a:solidFill>
                  <a:srgbClr val="223669"/>
                </a:solidFill>
                <a:latin typeface="Public Sans" pitchFamily="2" charset="77"/>
                <a:ea typeface="Arial"/>
                <a:cs typeface="Arial"/>
                <a:sym typeface="Arial"/>
              </a:defRPr>
            </a:lvl5pPr>
            <a:lvl6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err="1"/>
              <a:t>Calender</a:t>
            </a:r>
            <a:r>
              <a:rPr lang="en-US" altLang="zh-CN" dirty="0"/>
              <a:t> Scheduler Application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6" y="290797"/>
            <a:ext cx="8571428" cy="4561905"/>
          </a:xfrm>
          <a:prstGeom prst="rect">
            <a:avLst/>
          </a:prstGeom>
        </p:spPr>
      </p:pic>
    </p:spTree>
    <p:extLst>
      <p:ext uri="{BB962C8B-B14F-4D97-AF65-F5344CB8AC3E}">
        <p14:creationId xmlns:p14="http://schemas.microsoft.com/office/powerpoint/2010/main" val="377667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70193" y="420638"/>
            <a:ext cx="4265186" cy="2139553"/>
          </a:xfrm>
        </p:spPr>
        <p:txBody>
          <a:bodyPr>
            <a:noAutofit/>
          </a:bodyPr>
          <a:lstStyle/>
          <a:p>
            <a:r>
              <a:rPr lang="en-US" b="1" dirty="0">
                <a:latin typeface="+mj-lt"/>
              </a:rPr>
              <a:t>Loading Events</a:t>
            </a:r>
          </a:p>
          <a:p>
            <a:r>
              <a:rPr lang="en-US" dirty="0">
                <a:latin typeface="+mj-lt"/>
              </a:rPr>
              <a:t> </a:t>
            </a:r>
          </a:p>
          <a:p>
            <a:r>
              <a:rPr lang="en-US" dirty="0">
                <a:latin typeface="+mj-lt"/>
              </a:rPr>
              <a:t>First, we add two new handlers into app.js:</a:t>
            </a:r>
          </a:p>
          <a:p>
            <a:endParaRPr lang="en-US" dirty="0">
              <a:latin typeface="+mj-lt"/>
            </a:endParaRPr>
          </a:p>
          <a:p>
            <a:r>
              <a:rPr lang="en-US" dirty="0" err="1">
                <a:latin typeface="+mj-lt"/>
              </a:rPr>
              <a:t>app.get</a:t>
            </a:r>
            <a:r>
              <a:rPr lang="en-US" dirty="0">
                <a:latin typeface="+mj-lt"/>
              </a:rPr>
              <a:t>('/</a:t>
            </a:r>
            <a:r>
              <a:rPr lang="en-US" dirty="0" err="1">
                <a:latin typeface="+mj-lt"/>
              </a:rPr>
              <a:t>init</a:t>
            </a:r>
            <a:r>
              <a:rPr lang="en-US" dirty="0">
                <a:latin typeface="+mj-lt"/>
              </a:rPr>
              <a:t>', function(</a:t>
            </a:r>
            <a:r>
              <a:rPr lang="en-US" dirty="0" err="1">
                <a:latin typeface="+mj-lt"/>
              </a:rPr>
              <a:t>req</a:t>
            </a:r>
            <a:r>
              <a:rPr lang="en-US" dirty="0">
                <a:latin typeface="+mj-lt"/>
              </a:rPr>
              <a:t>, res){</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text:"My</a:t>
            </a:r>
            <a:r>
              <a:rPr lang="en-US" dirty="0">
                <a:latin typeface="+mj-lt"/>
              </a:rPr>
              <a:t> test event A",</a:t>
            </a:r>
          </a:p>
          <a:p>
            <a:r>
              <a:rPr lang="en-US" dirty="0">
                <a:latin typeface="+mj-lt"/>
              </a:rPr>
              <a:t>        </a:t>
            </a:r>
            <a:r>
              <a:rPr lang="en-US" dirty="0" err="1">
                <a:latin typeface="+mj-lt"/>
              </a:rPr>
              <a:t>start_date</a:t>
            </a:r>
            <a:r>
              <a:rPr lang="en-US" dirty="0">
                <a:latin typeface="+mj-lt"/>
              </a:rPr>
              <a:t>: new Date(2018,8,1),</a:t>
            </a:r>
          </a:p>
          <a:p>
            <a:r>
              <a:rPr lang="en-US" dirty="0">
                <a:latin typeface="+mj-lt"/>
              </a:rPr>
              <a:t>        </a:t>
            </a:r>
            <a:r>
              <a:rPr lang="en-US" dirty="0" err="1">
                <a:latin typeface="+mj-lt"/>
              </a:rPr>
              <a:t>end_date</a:t>
            </a:r>
            <a:r>
              <a:rPr lang="en-US" dirty="0">
                <a:latin typeface="+mj-lt"/>
              </a:rPr>
              <a:t>:   new Date(2018,8,5)</a:t>
            </a:r>
          </a:p>
          <a:p>
            <a:r>
              <a:rPr lang="en-US" dirty="0">
                <a:latin typeface="+mj-lt"/>
              </a:rPr>
              <a:t>    });</a:t>
            </a:r>
          </a:p>
          <a:p>
            <a:r>
              <a:rPr lang="en-US" dirty="0">
                <a:latin typeface="+mj-lt"/>
              </a:rPr>
              <a:t>    </a:t>
            </a:r>
            <a:r>
              <a:rPr lang="en-US" dirty="0" err="1">
                <a:latin typeface="+mj-lt"/>
              </a:rPr>
              <a:t>db.event.insert</a:t>
            </a:r>
            <a:r>
              <a:rPr lang="en-US" dirty="0">
                <a:latin typeface="+mj-lt"/>
              </a:rPr>
              <a:t>({</a:t>
            </a:r>
          </a:p>
          <a:p>
            <a:r>
              <a:rPr lang="en-US" dirty="0">
                <a:latin typeface="+mj-lt"/>
              </a:rPr>
              <a:t>        </a:t>
            </a:r>
            <a:r>
              <a:rPr lang="en-US" dirty="0" err="1">
                <a:latin typeface="+mj-lt"/>
              </a:rPr>
              <a:t>text:"One</a:t>
            </a:r>
            <a:r>
              <a:rPr lang="en-US" dirty="0">
                <a:latin typeface="+mj-lt"/>
              </a:rPr>
              <a:t> more test event",</a:t>
            </a:r>
          </a:p>
          <a:p>
            <a:r>
              <a:rPr lang="en-US" dirty="0">
                <a:latin typeface="+mj-lt"/>
              </a:rPr>
              <a:t>        </a:t>
            </a:r>
            <a:r>
              <a:rPr lang="en-US" dirty="0" err="1">
                <a:latin typeface="+mj-lt"/>
              </a:rPr>
              <a:t>start_date</a:t>
            </a:r>
            <a:r>
              <a:rPr lang="en-US" dirty="0">
                <a:latin typeface="+mj-lt"/>
              </a:rPr>
              <a:t>: new Date(2018,8,3),</a:t>
            </a:r>
          </a:p>
          <a:p>
            <a:r>
              <a:rPr lang="en-US" dirty="0">
                <a:latin typeface="+mj-lt"/>
              </a:rPr>
              <a:t>        </a:t>
            </a:r>
            <a:r>
              <a:rPr lang="en-US" dirty="0" err="1">
                <a:latin typeface="+mj-lt"/>
              </a:rPr>
              <a:t>end_date</a:t>
            </a:r>
            <a:r>
              <a:rPr lang="en-US" dirty="0">
                <a:latin typeface="+mj-lt"/>
              </a:rPr>
              <a:t>:   new Date(2018,8,8),</a:t>
            </a:r>
          </a:p>
          <a:p>
            <a:r>
              <a:rPr lang="en-US" dirty="0">
                <a:latin typeface="+mj-lt"/>
              </a:rPr>
              <a:t>        color: "#DD8616"</a:t>
            </a:r>
          </a:p>
          <a:p>
            <a:r>
              <a:rPr lang="en-US" dirty="0">
                <a:latin typeface="+mj-lt"/>
              </a:rPr>
              <a:t>    });</a:t>
            </a:r>
          </a:p>
          <a:p>
            <a:endParaRPr lang="en-US" dirty="0">
              <a:latin typeface="+mj-lt"/>
            </a:endParaRPr>
          </a:p>
          <a:p>
            <a:r>
              <a:rPr lang="en-US" dirty="0">
                <a:latin typeface="+mj-lt"/>
              </a:rPr>
              <a:t>    /*... skipping similar code for other test events...*/</a:t>
            </a:r>
          </a:p>
          <a:p>
            <a:endParaRPr lang="en-US" dirty="0">
              <a:latin typeface="+mj-lt"/>
            </a:endParaRPr>
          </a:p>
        </p:txBody>
      </p:sp>
    </p:spTree>
    <p:extLst>
      <p:ext uri="{BB962C8B-B14F-4D97-AF65-F5344CB8AC3E}">
        <p14:creationId xmlns:p14="http://schemas.microsoft.com/office/powerpoint/2010/main" val="251215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76409" y="420638"/>
            <a:ext cx="4265186" cy="2139553"/>
          </a:xfrm>
        </p:spPr>
        <p:txBody>
          <a:bodyPr>
            <a:noAutofit/>
          </a:bodyPr>
          <a:lstStyle/>
          <a:p>
            <a:r>
              <a:rPr lang="en-US" dirty="0">
                <a:latin typeface="+mj-lt"/>
              </a:rPr>
              <a:t> </a:t>
            </a:r>
            <a:r>
              <a:rPr lang="en-US" dirty="0" err="1">
                <a:latin typeface="+mj-lt"/>
              </a:rPr>
              <a:t>res.send</a:t>
            </a:r>
            <a:r>
              <a:rPr lang="en-US" dirty="0">
                <a:latin typeface="+mj-lt"/>
              </a:rPr>
              <a:t>("Test events were added to the database")</a:t>
            </a:r>
          </a:p>
          <a:p>
            <a:r>
              <a:rPr lang="en-US" dirty="0">
                <a:latin typeface="+mj-lt"/>
              </a:rPr>
              <a:t>});</a:t>
            </a:r>
          </a:p>
          <a:p>
            <a:endParaRPr lang="en-US" dirty="0">
              <a:latin typeface="+mj-lt"/>
            </a:endParaRPr>
          </a:p>
          <a:p>
            <a:endParaRPr lang="en-US" dirty="0">
              <a:latin typeface="+mj-lt"/>
            </a:endParaRPr>
          </a:p>
          <a:p>
            <a:r>
              <a:rPr lang="en-US" dirty="0" err="1">
                <a:latin typeface="+mj-lt"/>
              </a:rPr>
              <a:t>app.get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db.event.find</a:t>
            </a:r>
            <a:r>
              <a:rPr lang="en-US" dirty="0">
                <a:latin typeface="+mj-lt"/>
              </a:rPr>
              <a:t>().</a:t>
            </a:r>
            <a:r>
              <a:rPr lang="en-US" dirty="0" err="1">
                <a:latin typeface="+mj-lt"/>
              </a:rPr>
              <a:t>toArray</a:t>
            </a:r>
            <a:r>
              <a:rPr lang="en-US" dirty="0">
                <a:latin typeface="+mj-lt"/>
              </a:rPr>
              <a:t>(function(err, data){</a:t>
            </a:r>
          </a:p>
          <a:p>
            <a:r>
              <a:rPr lang="en-US" dirty="0">
                <a:latin typeface="+mj-lt"/>
              </a:rPr>
              <a:t>        //set id property for all records</a:t>
            </a:r>
          </a:p>
          <a:p>
            <a:r>
              <a:rPr lang="en-US" dirty="0">
                <a:latin typeface="+mj-lt"/>
              </a:rPr>
              <a:t>        for (</a:t>
            </a:r>
            <a:r>
              <a:rPr lang="en-US" dirty="0" err="1">
                <a:latin typeface="+mj-lt"/>
              </a:rPr>
              <a:t>var</a:t>
            </a:r>
            <a:r>
              <a:rPr lang="en-US" dirty="0">
                <a:latin typeface="+mj-lt"/>
              </a:rPr>
              <a:t> i = 0; i &lt; </a:t>
            </a:r>
            <a:r>
              <a:rPr lang="en-US" dirty="0" err="1">
                <a:latin typeface="+mj-lt"/>
              </a:rPr>
              <a:t>data.length</a:t>
            </a:r>
            <a:r>
              <a:rPr lang="en-US" dirty="0">
                <a:latin typeface="+mj-lt"/>
              </a:rPr>
              <a:t>; i++)</a:t>
            </a:r>
          </a:p>
          <a:p>
            <a:r>
              <a:rPr lang="en-US" dirty="0">
                <a:latin typeface="+mj-lt"/>
              </a:rPr>
              <a:t>            data[i].id = data[i]._id;</a:t>
            </a:r>
          </a:p>
          <a:p>
            <a:endParaRPr lang="en-US" dirty="0">
              <a:latin typeface="+mj-lt"/>
            </a:endParaRPr>
          </a:p>
          <a:p>
            <a:r>
              <a:rPr lang="en-US" dirty="0">
                <a:latin typeface="+mj-lt"/>
              </a:rPr>
              <a:t>        //output response</a:t>
            </a:r>
          </a:p>
          <a:p>
            <a:r>
              <a:rPr lang="en-US" dirty="0">
                <a:latin typeface="+mj-lt"/>
              </a:rPr>
              <a:t>        </a:t>
            </a:r>
            <a:r>
              <a:rPr lang="en-US" dirty="0" err="1">
                <a:latin typeface="+mj-lt"/>
              </a:rPr>
              <a:t>res.send</a:t>
            </a:r>
            <a:r>
              <a:rPr lang="en-US" dirty="0">
                <a:latin typeface="+mj-lt"/>
              </a:rPr>
              <a:t>(data);</a:t>
            </a:r>
          </a:p>
          <a:p>
            <a:r>
              <a:rPr lang="en-US" dirty="0">
                <a:latin typeface="+mj-lt"/>
              </a:rPr>
              <a:t>    });</a:t>
            </a:r>
          </a:p>
          <a:p>
            <a:r>
              <a:rPr lang="en-US" dirty="0">
                <a:latin typeface="+mj-lt"/>
              </a:rPr>
              <a:t>});</a:t>
            </a:r>
          </a:p>
        </p:txBody>
      </p:sp>
    </p:spTree>
    <p:extLst>
      <p:ext uri="{BB962C8B-B14F-4D97-AF65-F5344CB8AC3E}">
        <p14:creationId xmlns:p14="http://schemas.microsoft.com/office/powerpoint/2010/main" val="167122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64686" y="373745"/>
            <a:ext cx="4265186" cy="2139553"/>
          </a:xfrm>
        </p:spPr>
        <p:txBody>
          <a:bodyPr/>
          <a:lstStyle/>
          <a:p>
            <a:r>
              <a:rPr lang="en-US" dirty="0">
                <a:latin typeface="+mj-lt"/>
              </a:rPr>
              <a:t>We also need to add some changes in index.html:</a:t>
            </a:r>
          </a:p>
          <a:p>
            <a:endParaRPr lang="en-US" dirty="0">
              <a:latin typeface="+mj-lt"/>
            </a:endParaRP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endParaRPr lang="en-US" dirty="0">
              <a:latin typeface="+mj-lt"/>
            </a:endParaRPr>
          </a:p>
          <a:p>
            <a:r>
              <a:rPr lang="en-US" dirty="0">
                <a:latin typeface="+mj-lt"/>
              </a:rPr>
              <a:t>        </a:t>
            </a:r>
            <a:r>
              <a:rPr lang="en-US" dirty="0" err="1">
                <a:latin typeface="+mj-lt"/>
              </a:rPr>
              <a:t>scheduler.templates.xml_date</a:t>
            </a:r>
            <a:r>
              <a:rPr lang="en-US" dirty="0">
                <a:latin typeface="+mj-lt"/>
              </a:rPr>
              <a:t> = function(value){ return new Date(value); };</a:t>
            </a:r>
          </a:p>
          <a:p>
            <a:r>
              <a:rPr lang="en-US" dirty="0">
                <a:latin typeface="+mj-lt"/>
              </a:rPr>
              <a:t>        </a:t>
            </a:r>
            <a:r>
              <a:rPr lang="en-US" dirty="0" err="1">
                <a:latin typeface="+mj-lt"/>
              </a:rPr>
              <a:t>scheduler.load</a:t>
            </a:r>
            <a:r>
              <a:rPr lang="en-US" dirty="0">
                <a:latin typeface="+mj-lt"/>
              </a:rPr>
              <a:t>("/data", "</a:t>
            </a:r>
            <a:r>
              <a:rPr lang="en-US" dirty="0" err="1">
                <a:latin typeface="+mj-lt"/>
              </a:rPr>
              <a:t>json</a:t>
            </a:r>
            <a:r>
              <a:rPr lang="en-US" dirty="0">
                <a:latin typeface="+mj-lt"/>
              </a:rPr>
              <a:t>");</a:t>
            </a:r>
          </a:p>
        </p:txBody>
      </p:sp>
    </p:spTree>
    <p:extLst>
      <p:ext uri="{BB962C8B-B14F-4D97-AF65-F5344CB8AC3E}">
        <p14:creationId xmlns:p14="http://schemas.microsoft.com/office/powerpoint/2010/main" val="229470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88132" y="326853"/>
            <a:ext cx="4265186" cy="2139553"/>
          </a:xfrm>
        </p:spPr>
        <p:txBody>
          <a:bodyPr>
            <a:noAutofit/>
          </a:bodyPr>
          <a:lstStyle/>
          <a:p>
            <a:r>
              <a:rPr lang="en-US" b="1" dirty="0">
                <a:latin typeface="+mj-lt"/>
              </a:rPr>
              <a:t>Adding, Editing, and Deleting Events</a:t>
            </a:r>
          </a:p>
          <a:p>
            <a:r>
              <a:rPr lang="en-US" dirty="0">
                <a:latin typeface="+mj-lt"/>
              </a:rPr>
              <a:t> </a:t>
            </a:r>
          </a:p>
          <a:p>
            <a:r>
              <a:rPr lang="en-US" dirty="0">
                <a:latin typeface="+mj-lt"/>
              </a:rPr>
              <a:t>To add the ability to add, edit, and delete events in the calendar, we need to add the code that initializes </a:t>
            </a:r>
            <a:r>
              <a:rPr lang="en-US" dirty="0" err="1">
                <a:latin typeface="+mj-lt"/>
              </a:rPr>
              <a:t>dataprocessor</a:t>
            </a:r>
            <a:r>
              <a:rPr lang="en-US" dirty="0">
                <a:latin typeface="+mj-lt"/>
              </a:rPr>
              <a:t> to the index.html file:</a:t>
            </a:r>
          </a:p>
          <a:p>
            <a:endParaRPr lang="en-US" dirty="0">
              <a:latin typeface="+mj-lt"/>
            </a:endParaRPr>
          </a:p>
          <a:p>
            <a:r>
              <a:rPr lang="en-US" dirty="0">
                <a:latin typeface="+mj-lt"/>
              </a:rPr>
              <a:t>        </a:t>
            </a:r>
            <a:r>
              <a:rPr lang="en-US" dirty="0" err="1">
                <a:latin typeface="+mj-lt"/>
              </a:rPr>
              <a:t>scheduler.config.xml_date</a:t>
            </a:r>
            <a:r>
              <a:rPr lang="en-US" dirty="0">
                <a:latin typeface="+mj-lt"/>
              </a:rPr>
              <a:t>="%Y-%m-%d %H:%i";</a:t>
            </a:r>
          </a:p>
          <a:p>
            <a:endParaRPr lang="en-US" dirty="0">
              <a:latin typeface="+mj-lt"/>
            </a:endParaRPr>
          </a:p>
          <a:p>
            <a:r>
              <a:rPr lang="en-US" dirty="0">
                <a:latin typeface="+mj-lt"/>
              </a:rPr>
              <a:t>        </a:t>
            </a:r>
            <a:r>
              <a:rPr lang="en-US" dirty="0" err="1">
                <a:latin typeface="+mj-lt"/>
              </a:rPr>
              <a:t>var</a:t>
            </a:r>
            <a:r>
              <a:rPr lang="en-US" dirty="0">
                <a:latin typeface="+mj-lt"/>
              </a:rPr>
              <a:t> </a:t>
            </a:r>
            <a:r>
              <a:rPr lang="en-US" dirty="0" err="1">
                <a:latin typeface="+mj-lt"/>
              </a:rPr>
              <a:t>dp</a:t>
            </a:r>
            <a:r>
              <a:rPr lang="en-US" dirty="0">
                <a:latin typeface="+mj-lt"/>
              </a:rPr>
              <a:t> = new </a:t>
            </a:r>
            <a:r>
              <a:rPr lang="en-US" dirty="0" err="1">
                <a:latin typeface="+mj-lt"/>
              </a:rPr>
              <a:t>dataProcessor</a:t>
            </a:r>
            <a:r>
              <a:rPr lang="en-US" dirty="0">
                <a:latin typeface="+mj-lt"/>
              </a:rPr>
              <a:t>("/data");</a:t>
            </a:r>
          </a:p>
          <a:p>
            <a:r>
              <a:rPr lang="en-US" dirty="0">
                <a:latin typeface="+mj-lt"/>
              </a:rPr>
              <a:t>        </a:t>
            </a:r>
            <a:r>
              <a:rPr lang="en-US" dirty="0" err="1">
                <a:latin typeface="+mj-lt"/>
              </a:rPr>
              <a:t>dp.init</a:t>
            </a:r>
            <a:r>
              <a:rPr lang="en-US" dirty="0">
                <a:latin typeface="+mj-lt"/>
              </a:rPr>
              <a:t>(scheduler);</a:t>
            </a:r>
          </a:p>
          <a:p>
            <a:r>
              <a:rPr lang="en-US" dirty="0">
                <a:latin typeface="+mj-lt"/>
              </a:rPr>
              <a:t>        </a:t>
            </a:r>
            <a:r>
              <a:rPr lang="en-US" dirty="0" err="1">
                <a:latin typeface="+mj-lt"/>
              </a:rPr>
              <a:t>dp.setTransactionMode</a:t>
            </a:r>
            <a:r>
              <a:rPr lang="en-US" dirty="0">
                <a:latin typeface="+mj-lt"/>
              </a:rPr>
              <a:t>("POST", false);</a:t>
            </a:r>
          </a:p>
          <a:p>
            <a:endParaRPr lang="en-US" dirty="0">
              <a:latin typeface="+mj-lt"/>
            </a:endParaRPr>
          </a:p>
          <a:p>
            <a:r>
              <a:rPr lang="en-US" dirty="0">
                <a:latin typeface="+mj-lt"/>
              </a:rPr>
              <a:t>The first line defines the format the dates will take while going back to the server. We are using default year-month-day order that can be parsed by </a:t>
            </a:r>
            <a:r>
              <a:rPr lang="en-US" dirty="0" err="1">
                <a:latin typeface="+mj-lt"/>
              </a:rPr>
              <a:t>MongoDB</a:t>
            </a:r>
            <a:r>
              <a:rPr lang="en-US" dirty="0">
                <a:latin typeface="+mj-lt"/>
              </a:rPr>
              <a:t>. The following block initializes </a:t>
            </a:r>
            <a:r>
              <a:rPr lang="en-US" dirty="0" err="1">
                <a:latin typeface="+mj-lt"/>
              </a:rPr>
              <a:t>dataprocessor</a:t>
            </a:r>
            <a:r>
              <a:rPr lang="en-US" dirty="0">
                <a:latin typeface="+mj-lt"/>
              </a:rPr>
              <a:t> and switches it to the mode of simple POST sending. From now on, each time when the data in the scheduler changes, </a:t>
            </a:r>
            <a:r>
              <a:rPr lang="en-US" dirty="0" err="1">
                <a:latin typeface="+mj-lt"/>
              </a:rPr>
              <a:t>dataprocessor</a:t>
            </a:r>
            <a:r>
              <a:rPr lang="en-US" dirty="0">
                <a:latin typeface="+mj-lt"/>
              </a:rPr>
              <a:t> will call “/data” </a:t>
            </a:r>
            <a:r>
              <a:rPr lang="en-US" dirty="0" err="1">
                <a:latin typeface="+mj-lt"/>
              </a:rPr>
              <a:t>url</a:t>
            </a:r>
            <a:r>
              <a:rPr lang="en-US" dirty="0">
                <a:latin typeface="+mj-lt"/>
              </a:rPr>
              <a:t> and will pass all the properties of the changed event.</a:t>
            </a:r>
          </a:p>
          <a:p>
            <a:endParaRPr lang="en-US" dirty="0">
              <a:latin typeface="+mj-lt"/>
            </a:endParaRPr>
          </a:p>
        </p:txBody>
      </p:sp>
    </p:spTree>
    <p:extLst>
      <p:ext uri="{BB962C8B-B14F-4D97-AF65-F5344CB8AC3E}">
        <p14:creationId xmlns:p14="http://schemas.microsoft.com/office/powerpoint/2010/main" val="396579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420638"/>
            <a:ext cx="4265186" cy="2139553"/>
          </a:xfrm>
        </p:spPr>
        <p:txBody>
          <a:bodyPr>
            <a:noAutofit/>
          </a:bodyPr>
          <a:lstStyle/>
          <a:p>
            <a:r>
              <a:rPr lang="en-US" dirty="0">
                <a:latin typeface="+mj-lt"/>
              </a:rPr>
              <a:t>Let’s now go over to the server code and add one more handler to app.js:</a:t>
            </a:r>
          </a:p>
          <a:p>
            <a:endParaRPr lang="en-US" dirty="0">
              <a:latin typeface="+mj-lt"/>
            </a:endParaRPr>
          </a:p>
          <a:p>
            <a:r>
              <a:rPr lang="en-US" dirty="0" err="1">
                <a:latin typeface="+mj-lt"/>
              </a:rPr>
              <a:t>app.post</a:t>
            </a:r>
            <a:r>
              <a:rPr lang="en-US" dirty="0">
                <a:latin typeface="+mj-lt"/>
              </a:rPr>
              <a:t>('/data', function(</a:t>
            </a:r>
            <a:r>
              <a:rPr lang="en-US" dirty="0" err="1">
                <a:latin typeface="+mj-lt"/>
              </a:rPr>
              <a:t>req</a:t>
            </a:r>
            <a:r>
              <a:rPr lang="en-US" dirty="0">
                <a:latin typeface="+mj-lt"/>
              </a:rPr>
              <a:t>, res){</a:t>
            </a:r>
          </a:p>
          <a:p>
            <a:r>
              <a:rPr lang="en-US" dirty="0">
                <a:latin typeface="+mj-lt"/>
              </a:rPr>
              <a:t>    </a:t>
            </a:r>
            <a:r>
              <a:rPr lang="en-US" dirty="0" err="1">
                <a:latin typeface="+mj-lt"/>
              </a:rPr>
              <a:t>var</a:t>
            </a:r>
            <a:r>
              <a:rPr lang="en-US" dirty="0">
                <a:latin typeface="+mj-lt"/>
              </a:rPr>
              <a:t> data = </a:t>
            </a:r>
            <a:r>
              <a:rPr lang="en-US" dirty="0" err="1">
                <a:latin typeface="+mj-lt"/>
              </a:rPr>
              <a:t>req.body</a:t>
            </a:r>
            <a:r>
              <a:rPr lang="en-US" dirty="0">
                <a:latin typeface="+mj-lt"/>
              </a:rPr>
              <a:t>;</a:t>
            </a:r>
          </a:p>
          <a:p>
            <a:endParaRPr lang="en-US" dirty="0">
              <a:latin typeface="+mj-lt"/>
            </a:endParaRPr>
          </a:p>
          <a:p>
            <a:r>
              <a:rPr lang="en-US" dirty="0">
                <a:latin typeface="+mj-lt"/>
              </a:rPr>
              <a:t>    //get operation type</a:t>
            </a:r>
          </a:p>
          <a:p>
            <a:r>
              <a:rPr lang="en-US" dirty="0">
                <a:latin typeface="+mj-lt"/>
              </a:rPr>
              <a:t>    </a:t>
            </a:r>
            <a:r>
              <a:rPr lang="en-US" dirty="0" err="1">
                <a:latin typeface="+mj-lt"/>
              </a:rPr>
              <a:t>var</a:t>
            </a:r>
            <a:r>
              <a:rPr lang="en-US" dirty="0">
                <a:latin typeface="+mj-lt"/>
              </a:rPr>
              <a:t> mode = data["!</a:t>
            </a:r>
            <a:r>
              <a:rPr lang="en-US" dirty="0" err="1">
                <a:latin typeface="+mj-lt"/>
              </a:rPr>
              <a:t>nativeeditor_status</a:t>
            </a:r>
            <a:r>
              <a:rPr lang="en-US" dirty="0">
                <a:latin typeface="+mj-lt"/>
              </a:rPr>
              <a:t>"];</a:t>
            </a:r>
          </a:p>
          <a:p>
            <a:r>
              <a:rPr lang="en-US" dirty="0">
                <a:latin typeface="+mj-lt"/>
              </a:rPr>
              <a:t>    //get id of record</a:t>
            </a:r>
          </a:p>
          <a:p>
            <a:r>
              <a:rPr lang="en-US" dirty="0">
                <a:latin typeface="+mj-lt"/>
              </a:rPr>
              <a:t>    </a:t>
            </a:r>
            <a:r>
              <a:rPr lang="en-US" dirty="0" err="1">
                <a:latin typeface="+mj-lt"/>
              </a:rPr>
              <a:t>var</a:t>
            </a:r>
            <a:r>
              <a:rPr lang="en-US" dirty="0">
                <a:latin typeface="+mj-lt"/>
              </a:rPr>
              <a:t> </a:t>
            </a:r>
            <a:r>
              <a:rPr lang="en-US" dirty="0" err="1">
                <a:latin typeface="+mj-lt"/>
              </a:rPr>
              <a:t>sid</a:t>
            </a:r>
            <a:r>
              <a:rPr lang="en-US" dirty="0">
                <a:latin typeface="+mj-lt"/>
              </a:rPr>
              <a:t> = data.id;</a:t>
            </a:r>
          </a:p>
          <a:p>
            <a:r>
              <a:rPr lang="en-US" dirty="0">
                <a:latin typeface="+mj-lt"/>
              </a:rPr>
              <a:t>    </a:t>
            </a:r>
            <a:r>
              <a:rPr lang="en-US" dirty="0" err="1">
                <a:latin typeface="+mj-lt"/>
              </a:rPr>
              <a:t>var</a:t>
            </a:r>
            <a:r>
              <a:rPr lang="en-US" dirty="0">
                <a:latin typeface="+mj-lt"/>
              </a:rPr>
              <a:t> </a:t>
            </a:r>
            <a:r>
              <a:rPr lang="en-US" dirty="0" err="1">
                <a:latin typeface="+mj-lt"/>
              </a:rPr>
              <a:t>tid</a:t>
            </a:r>
            <a:r>
              <a:rPr lang="en-US" dirty="0">
                <a:latin typeface="+mj-lt"/>
              </a:rPr>
              <a:t> = </a:t>
            </a:r>
            <a:r>
              <a:rPr lang="en-US" dirty="0" err="1">
                <a:latin typeface="+mj-lt"/>
              </a:rPr>
              <a:t>sid</a:t>
            </a:r>
            <a:r>
              <a:rPr lang="en-US" dirty="0">
                <a:latin typeface="+mj-lt"/>
              </a:rPr>
              <a:t>;</a:t>
            </a:r>
          </a:p>
          <a:p>
            <a:endParaRPr lang="en-US" dirty="0">
              <a:latin typeface="+mj-lt"/>
            </a:endParaRPr>
          </a:p>
          <a:p>
            <a:r>
              <a:rPr lang="en-US" dirty="0">
                <a:latin typeface="+mj-lt"/>
              </a:rPr>
              <a:t>    //remove properties which we do not want to save in DB</a:t>
            </a:r>
          </a:p>
          <a:p>
            <a:r>
              <a:rPr lang="en-US" dirty="0">
                <a:latin typeface="+mj-lt"/>
              </a:rPr>
              <a:t>    delete data.id;</a:t>
            </a:r>
          </a:p>
          <a:p>
            <a:r>
              <a:rPr lang="en-US" dirty="0">
                <a:latin typeface="+mj-lt"/>
              </a:rPr>
              <a:t>    delete data["!</a:t>
            </a:r>
            <a:r>
              <a:rPr lang="en-US" dirty="0" err="1">
                <a:latin typeface="+mj-lt"/>
              </a:rPr>
              <a:t>nativeeditor_status</a:t>
            </a:r>
            <a:r>
              <a:rPr lang="en-US" dirty="0">
                <a:latin typeface="+mj-lt"/>
              </a:rPr>
              <a:t>"];</a:t>
            </a:r>
          </a:p>
          <a:p>
            <a:endParaRPr lang="en-US" dirty="0">
              <a:latin typeface="+mj-lt"/>
            </a:endParaRPr>
          </a:p>
          <a:p>
            <a:endParaRPr lang="en-US" dirty="0">
              <a:latin typeface="+mj-lt"/>
            </a:endParaRPr>
          </a:p>
          <a:p>
            <a:r>
              <a:rPr lang="en-US" dirty="0">
                <a:latin typeface="+mj-lt"/>
              </a:rPr>
              <a:t>    //output confirmation response</a:t>
            </a:r>
          </a:p>
          <a:p>
            <a:r>
              <a:rPr lang="en-US" dirty="0">
                <a:latin typeface="+mj-lt"/>
              </a:rPr>
              <a:t>    function </a:t>
            </a:r>
            <a:r>
              <a:rPr lang="en-US" dirty="0" err="1">
                <a:latin typeface="+mj-lt"/>
              </a:rPr>
              <a:t>update_response</a:t>
            </a:r>
            <a:r>
              <a:rPr lang="en-US" dirty="0">
                <a:latin typeface="+mj-lt"/>
              </a:rPr>
              <a:t>(err, result){</a:t>
            </a:r>
          </a:p>
          <a:p>
            <a:r>
              <a:rPr lang="en-US" dirty="0">
                <a:latin typeface="+mj-lt"/>
              </a:rPr>
              <a:t>        if (err)</a:t>
            </a:r>
          </a:p>
        </p:txBody>
      </p:sp>
    </p:spTree>
    <p:extLst>
      <p:ext uri="{BB962C8B-B14F-4D97-AF65-F5344CB8AC3E}">
        <p14:creationId xmlns:p14="http://schemas.microsoft.com/office/powerpoint/2010/main" val="725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11579" y="209622"/>
            <a:ext cx="4265186" cy="2139553"/>
          </a:xfrm>
        </p:spPr>
        <p:txBody>
          <a:bodyPr>
            <a:noAutofit/>
          </a:bodyPr>
          <a:lstStyle/>
          <a:p>
            <a:r>
              <a:rPr lang="en-US" dirty="0">
                <a:latin typeface="+mj-lt"/>
              </a:rPr>
              <a:t> mode = "error";</a:t>
            </a:r>
          </a:p>
          <a:p>
            <a:r>
              <a:rPr lang="en-US" dirty="0">
                <a:latin typeface="+mj-lt"/>
              </a:rPr>
              <a:t>        else if (mode == "inserted")</a:t>
            </a:r>
          </a:p>
          <a:p>
            <a:r>
              <a:rPr lang="en-US" dirty="0">
                <a:latin typeface="+mj-lt"/>
              </a:rPr>
              <a:t>            </a:t>
            </a:r>
            <a:r>
              <a:rPr lang="en-US" dirty="0" err="1">
                <a:latin typeface="+mj-lt"/>
              </a:rPr>
              <a:t>tid</a:t>
            </a:r>
            <a:r>
              <a:rPr lang="en-US" dirty="0">
                <a:latin typeface="+mj-lt"/>
              </a:rPr>
              <a:t> = </a:t>
            </a:r>
            <a:r>
              <a:rPr lang="en-US" dirty="0" err="1">
                <a:latin typeface="+mj-lt"/>
              </a:rPr>
              <a:t>data._id</a:t>
            </a:r>
            <a:r>
              <a:rPr lang="en-US" dirty="0">
                <a:latin typeface="+mj-lt"/>
              </a:rPr>
              <a:t>;</a:t>
            </a:r>
          </a:p>
          <a:p>
            <a:endParaRPr lang="en-US" dirty="0">
              <a:latin typeface="+mj-lt"/>
            </a:endParaRPr>
          </a:p>
          <a:p>
            <a:r>
              <a:rPr lang="en-US" dirty="0">
                <a:latin typeface="+mj-lt"/>
              </a:rPr>
              <a:t>        </a:t>
            </a:r>
            <a:r>
              <a:rPr lang="en-US" dirty="0" err="1">
                <a:latin typeface="+mj-lt"/>
              </a:rPr>
              <a:t>res.setHeader</a:t>
            </a:r>
            <a:r>
              <a:rPr lang="en-US" dirty="0">
                <a:latin typeface="+mj-lt"/>
              </a:rPr>
              <a:t>("Content-</a:t>
            </a:r>
            <a:r>
              <a:rPr lang="en-US" dirty="0" err="1">
                <a:latin typeface="+mj-lt"/>
              </a:rPr>
              <a:t>Type","application</a:t>
            </a:r>
            <a:r>
              <a:rPr lang="en-US" dirty="0">
                <a:latin typeface="+mj-lt"/>
              </a:rPr>
              <a:t>/</a:t>
            </a:r>
            <a:r>
              <a:rPr lang="en-US" dirty="0" err="1">
                <a:latin typeface="+mj-lt"/>
              </a:rPr>
              <a:t>json</a:t>
            </a:r>
            <a:r>
              <a:rPr lang="en-US" dirty="0">
                <a:latin typeface="+mj-lt"/>
              </a:rPr>
              <a:t>");</a:t>
            </a:r>
          </a:p>
          <a:p>
            <a:r>
              <a:rPr lang="en-US" dirty="0">
                <a:latin typeface="+mj-lt"/>
              </a:rPr>
              <a:t>        </a:t>
            </a:r>
            <a:r>
              <a:rPr lang="en-US" dirty="0" err="1">
                <a:latin typeface="+mj-lt"/>
              </a:rPr>
              <a:t>res.send</a:t>
            </a:r>
            <a:r>
              <a:rPr lang="en-US" dirty="0">
                <a:latin typeface="+mj-lt"/>
              </a:rPr>
              <a:t>({action: mode, </a:t>
            </a:r>
            <a:r>
              <a:rPr lang="en-US" dirty="0" err="1">
                <a:latin typeface="+mj-lt"/>
              </a:rPr>
              <a:t>sid</a:t>
            </a:r>
            <a:r>
              <a:rPr lang="en-US" dirty="0">
                <a:latin typeface="+mj-lt"/>
              </a:rPr>
              <a:t>: </a:t>
            </a:r>
            <a:r>
              <a:rPr lang="en-US" dirty="0" err="1">
                <a:latin typeface="+mj-lt"/>
              </a:rPr>
              <a:t>sid</a:t>
            </a:r>
            <a:r>
              <a:rPr lang="en-US" dirty="0">
                <a:latin typeface="+mj-lt"/>
              </a:rPr>
              <a:t>, </a:t>
            </a:r>
            <a:r>
              <a:rPr lang="en-US" dirty="0" err="1">
                <a:latin typeface="+mj-lt"/>
              </a:rPr>
              <a:t>tid</a:t>
            </a:r>
            <a:r>
              <a:rPr lang="en-US" dirty="0">
                <a:latin typeface="+mj-lt"/>
              </a:rPr>
              <a:t>: </a:t>
            </a:r>
            <a:r>
              <a:rPr lang="en-US" dirty="0" err="1">
                <a:latin typeface="+mj-lt"/>
              </a:rPr>
              <a:t>tid</a:t>
            </a:r>
            <a:r>
              <a:rPr lang="en-US" dirty="0">
                <a:latin typeface="+mj-lt"/>
              </a:rPr>
              <a:t>});</a:t>
            </a:r>
          </a:p>
          <a:p>
            <a:endParaRPr lang="en-US" dirty="0">
              <a:latin typeface="+mj-lt"/>
            </a:endParaRPr>
          </a:p>
          <a:p>
            <a:r>
              <a:rPr lang="en-US" dirty="0">
                <a:latin typeface="+mj-lt"/>
              </a:rPr>
              <a:t>    }</a:t>
            </a:r>
          </a:p>
          <a:p>
            <a:endParaRPr lang="en-US" dirty="0">
              <a:latin typeface="+mj-lt"/>
            </a:endParaRPr>
          </a:p>
          <a:p>
            <a:r>
              <a:rPr lang="en-US" dirty="0">
                <a:latin typeface="+mj-lt"/>
              </a:rPr>
              <a:t>    //run </a:t>
            </a:r>
            <a:r>
              <a:rPr lang="en-US" dirty="0" err="1">
                <a:latin typeface="+mj-lt"/>
              </a:rPr>
              <a:t>db</a:t>
            </a:r>
            <a:r>
              <a:rPr lang="en-US" dirty="0">
                <a:latin typeface="+mj-lt"/>
              </a:rPr>
              <a:t> operation</a:t>
            </a:r>
          </a:p>
          <a:p>
            <a:r>
              <a:rPr lang="en-US" dirty="0">
                <a:latin typeface="+mj-lt"/>
              </a:rPr>
              <a:t>    if (mode == "updated")</a:t>
            </a:r>
          </a:p>
          <a:p>
            <a:r>
              <a:rPr lang="en-US" dirty="0">
                <a:latin typeface="+mj-lt"/>
              </a:rPr>
              <a:t>        </a:t>
            </a:r>
            <a:r>
              <a:rPr lang="en-US" dirty="0" err="1">
                <a:latin typeface="+mj-lt"/>
              </a:rPr>
              <a:t>db.event.updateById</a:t>
            </a:r>
            <a:r>
              <a:rPr lang="en-US" dirty="0">
                <a:latin typeface="+mj-lt"/>
              </a:rPr>
              <a:t>( </a:t>
            </a:r>
            <a:r>
              <a:rPr lang="en-US" dirty="0" err="1">
                <a:latin typeface="+mj-lt"/>
              </a:rPr>
              <a:t>sid</a:t>
            </a:r>
            <a:r>
              <a:rPr lang="en-US" dirty="0">
                <a:latin typeface="+mj-lt"/>
              </a:rPr>
              <a:t>, data, </a:t>
            </a:r>
            <a:r>
              <a:rPr lang="en-US" dirty="0" err="1">
                <a:latin typeface="+mj-lt"/>
              </a:rPr>
              <a:t>update_response</a:t>
            </a:r>
            <a:r>
              <a:rPr lang="en-US" dirty="0">
                <a:latin typeface="+mj-lt"/>
              </a:rPr>
              <a:t>);</a:t>
            </a:r>
          </a:p>
          <a:p>
            <a:r>
              <a:rPr lang="en-US" dirty="0">
                <a:latin typeface="+mj-lt"/>
              </a:rPr>
              <a:t>    else if (mode == "inserted")</a:t>
            </a:r>
          </a:p>
          <a:p>
            <a:r>
              <a:rPr lang="en-US" dirty="0">
                <a:latin typeface="+mj-lt"/>
              </a:rPr>
              <a:t>        </a:t>
            </a:r>
            <a:r>
              <a:rPr lang="en-US" dirty="0" err="1">
                <a:latin typeface="+mj-lt"/>
              </a:rPr>
              <a:t>db.event.insert</a:t>
            </a:r>
            <a:r>
              <a:rPr lang="en-US" dirty="0">
                <a:latin typeface="+mj-lt"/>
              </a:rPr>
              <a:t>(data, </a:t>
            </a:r>
            <a:r>
              <a:rPr lang="en-US" dirty="0" err="1">
                <a:latin typeface="+mj-lt"/>
              </a:rPr>
              <a:t>update_response</a:t>
            </a:r>
            <a:r>
              <a:rPr lang="en-US" dirty="0">
                <a:latin typeface="+mj-lt"/>
              </a:rPr>
              <a:t>);</a:t>
            </a:r>
          </a:p>
          <a:p>
            <a:r>
              <a:rPr lang="en-US" dirty="0">
                <a:latin typeface="+mj-lt"/>
              </a:rPr>
              <a:t>    else if (mode == "deleted")</a:t>
            </a:r>
          </a:p>
          <a:p>
            <a:r>
              <a:rPr lang="en-US" dirty="0">
                <a:latin typeface="+mj-lt"/>
              </a:rPr>
              <a:t>        </a:t>
            </a:r>
            <a:r>
              <a:rPr lang="en-US" dirty="0" err="1">
                <a:latin typeface="+mj-lt"/>
              </a:rPr>
              <a:t>db.event.removeById</a:t>
            </a:r>
            <a:r>
              <a:rPr lang="en-US" dirty="0">
                <a:latin typeface="+mj-lt"/>
              </a:rPr>
              <a:t>( </a:t>
            </a:r>
            <a:r>
              <a:rPr lang="en-US" dirty="0" err="1">
                <a:latin typeface="+mj-lt"/>
              </a:rPr>
              <a:t>sid</a:t>
            </a:r>
            <a:r>
              <a:rPr lang="en-US" dirty="0">
                <a:latin typeface="+mj-lt"/>
              </a:rPr>
              <a:t>, </a:t>
            </a:r>
            <a:r>
              <a:rPr lang="en-US" dirty="0" err="1">
                <a:latin typeface="+mj-lt"/>
              </a:rPr>
              <a:t>update_response</a:t>
            </a:r>
            <a:r>
              <a:rPr lang="en-US" dirty="0">
                <a:latin typeface="+mj-lt"/>
              </a:rPr>
              <a:t>);</a:t>
            </a:r>
          </a:p>
          <a:p>
            <a:r>
              <a:rPr lang="en-US" dirty="0">
                <a:latin typeface="+mj-lt"/>
              </a:rPr>
              <a:t>    else</a:t>
            </a:r>
          </a:p>
          <a:p>
            <a:r>
              <a:rPr lang="en-US" dirty="0">
                <a:latin typeface="+mj-lt"/>
              </a:rPr>
              <a:t>        </a:t>
            </a:r>
            <a:r>
              <a:rPr lang="en-US" dirty="0" err="1">
                <a:latin typeface="+mj-lt"/>
              </a:rPr>
              <a:t>res.send</a:t>
            </a:r>
            <a:r>
              <a:rPr lang="en-US" dirty="0">
                <a:latin typeface="+mj-lt"/>
              </a:rPr>
              <a:t>("Not supported operation");</a:t>
            </a:r>
          </a:p>
          <a:p>
            <a:r>
              <a:rPr lang="en-US" dirty="0">
                <a:latin typeface="+mj-lt"/>
              </a:rPr>
              <a:t>});</a:t>
            </a:r>
          </a:p>
          <a:p>
            <a:endParaRPr lang="en-US" dirty="0">
              <a:latin typeface="+mj-lt"/>
            </a:endParaRPr>
          </a:p>
        </p:txBody>
      </p:sp>
    </p:spTree>
    <p:extLst>
      <p:ext uri="{BB962C8B-B14F-4D97-AF65-F5344CB8AC3E}">
        <p14:creationId xmlns:p14="http://schemas.microsoft.com/office/powerpoint/2010/main" val="1157168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1"/>
          <p:cNvSpPr>
            <a:spLocks noGrp="1" noEditPoints="1"/>
          </p:cNvSpPr>
          <p:nvPr>
            <p:ph type="body" idx="1"/>
          </p:nvPr>
        </p:nvSpPr>
        <p:spPr/>
        <p:txBody>
          <a:bodyPr/>
          <a:lstStyle/>
          <a:p>
            <a:r>
              <a:rPr lang="en-US" dirty="0"/>
              <a:t>Lorem ipsum</a:t>
            </a:r>
          </a:p>
        </p:txBody>
      </p:sp>
      <p:sp>
        <p:nvSpPr>
          <p:cNvPr id="4" name="TextBox 3">
            <a:extLst>
              <a:ext uri="{FF2B5EF4-FFF2-40B4-BE49-F238E27FC236}">
                <a16:creationId xmlns:a16="http://schemas.microsoft.com/office/drawing/2014/main" id="{D5BE2C84-B9F0-E114-8F92-8151F48BCFB5}"/>
              </a:ext>
            </a:extLst>
          </p:cNvPr>
          <p:cNvSpPr txBox="1"/>
          <p:nvPr/>
        </p:nvSpPr>
        <p:spPr>
          <a:xfrm flipH="1">
            <a:off x="4644428" y="1810694"/>
            <a:ext cx="2209045" cy="954107"/>
          </a:xfrm>
          <a:prstGeom prst="rect">
            <a:avLst/>
          </a:prstGeom>
          <a:noFill/>
        </p:spPr>
        <p:txBody>
          <a:bodyPr wrap="square">
            <a:spAutoFit/>
          </a:bodyPr>
          <a:lstStyle/>
          <a:p>
            <a:r>
              <a:rPr lang="en-US" dirty="0"/>
              <a:t>https://github.com/Mohithc2003/Backend-code-for-calendar-scheduler-application-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a:blip r:embed="rId3">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dirty="0">
                <a:solidFill>
                  <a:srgbClr val="1D2125"/>
                </a:solidFill>
                <a:latin typeface="-apple-system"/>
              </a:rPr>
              <a:t>Back-end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221319303"/>
              </p:ext>
            </p:extLst>
          </p:nvPr>
        </p:nvGraphicFramePr>
        <p:xfrm>
          <a:off x="144711" y="1488073"/>
          <a:ext cx="4279525" cy="24382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2115a915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a:solidFill>
                            <a:schemeClr val="bg1"/>
                          </a:solidFill>
                        </a:rPr>
                        <a:t>Neeraj</a:t>
                      </a:r>
                      <a:r>
                        <a:rPr lang="en-US" b="1" baseline="0" dirty="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b="1" dirty="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Mahesh</a:t>
                      </a:r>
                      <a:r>
                        <a:rPr lang="en-US" b="1" baseline="0" dirty="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b="1" dirty="0">
                          <a:solidFill>
                            <a:schemeClr val="bg1"/>
                          </a:solidFill>
                        </a:rPr>
                        <a:t>2115a914</a:t>
                      </a:r>
                      <a:endParaRPr lang="en-GB"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err="1">
                          <a:solidFill>
                            <a:schemeClr val="bg1"/>
                          </a:solidFill>
                        </a:rPr>
                        <a:t>Mohith</a:t>
                      </a:r>
                      <a:r>
                        <a:rPr lang="en-US" b="1" baseline="0" dirty="0">
                          <a:solidFill>
                            <a:schemeClr val="bg1"/>
                          </a:solidFill>
                        </a:rPr>
                        <a:t>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0142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2"/>
          <p:cNvSpPr>
            <a:spLocks noGrp="1" noEditPoints="1"/>
          </p:cNvSpPr>
          <p:nvPr>
            <p:ph type="body" sz="quarter" idx="13"/>
          </p:nvPr>
        </p:nvSpPr>
        <p:spPr>
          <a:xfrm>
            <a:off x="96254" y="561475"/>
            <a:ext cx="4555958" cy="4082714"/>
          </a:xfrm>
        </p:spPr>
        <p:txBody>
          <a:bodyPr/>
          <a:lstStyle/>
          <a:p>
            <a:pPr>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In this task ,we are going to develop the backend and connect with  MongoDB database.</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dirty="0">
                <a:solidFill>
                  <a:schemeClr val="accent6"/>
                </a:solidFill>
                <a:effectLst/>
                <a:latin typeface="Agency FB" panose="020B0503020202020204" pitchFamily="34" charset="0"/>
                <a:ea typeface="Times New Roman" panose="02020603050405020304" pitchFamily="18" charset="0"/>
              </a:rPr>
              <a:t>          </a:t>
            </a:r>
            <a:r>
              <a:rPr lang="en-US" sz="1600" b="1" dirty="0" err="1">
                <a:solidFill>
                  <a:schemeClr val="accent6"/>
                </a:solidFill>
                <a:effectLst/>
                <a:latin typeface="Agency FB" panose="020B0503020202020204" pitchFamily="34" charset="0"/>
                <a:ea typeface="Times New Roman" panose="02020603050405020304" pitchFamily="18" charset="0"/>
              </a:rPr>
              <a:t>First,</a:t>
            </a:r>
            <a:r>
              <a:rPr lang="en-US" sz="1600" b="1" spc="30" dirty="0" err="1">
                <a:solidFill>
                  <a:schemeClr val="accent6"/>
                </a:solidFill>
                <a:effectLst/>
                <a:latin typeface="Agency FB" panose="020B0503020202020204" pitchFamily="34" charset="0"/>
                <a:ea typeface="Times New Roman" panose="02020603050405020304" pitchFamily="18" charset="0"/>
              </a:rPr>
              <a:t>Back</a:t>
            </a:r>
            <a:r>
              <a:rPr lang="en-US" sz="1600" b="1" spc="30" dirty="0">
                <a:solidFill>
                  <a:schemeClr val="accent6"/>
                </a:solidFill>
                <a:effectLst/>
                <a:latin typeface="Agency FB" panose="020B0503020202020204" pitchFamily="34" charset="0"/>
                <a:ea typeface="Times New Roman" panose="02020603050405020304" pitchFamily="18" charset="0"/>
              </a:rPr>
              <a:t>-end development refers to the development of server side logic that powers websites and apps from behind the scenes. It includes all the code needed to build out the database, server, and application.</a:t>
            </a:r>
            <a:endParaRPr lang="en-IN" sz="1600" dirty="0">
              <a:solidFill>
                <a:schemeClr val="accent6"/>
              </a:solidFill>
              <a:effectLst/>
              <a:latin typeface="Agency FB" panose="020B0503020202020204" pitchFamily="34" charset="0"/>
              <a:ea typeface="Times New Roman" panose="02020603050405020304" pitchFamily="18" charset="0"/>
            </a:endParaRPr>
          </a:p>
          <a:p>
            <a:pPr>
              <a:lnSpc>
                <a:spcPts val="1650"/>
              </a:lnSpc>
              <a:spcAft>
                <a:spcPts val="1875"/>
              </a:spcAft>
            </a:pPr>
            <a:r>
              <a:rPr lang="en-US" sz="1600" b="1" spc="30" dirty="0">
                <a:solidFill>
                  <a:schemeClr val="accent6"/>
                </a:solidFill>
                <a:effectLst/>
                <a:latin typeface="Agency FB" panose="020B0503020202020204" pitchFamily="34" charset="0"/>
                <a:ea typeface="Times New Roman" panose="02020603050405020304" pitchFamily="18" charset="0"/>
              </a:rPr>
              <a:t>       Then,  MongoDB is a NoSQL database used to store large amount of data without any traditional relational database table. Instead of the rows and </a:t>
            </a:r>
            <a:r>
              <a:rPr lang="en-US" sz="1600" b="1" spc="30" dirty="0" err="1">
                <a:solidFill>
                  <a:schemeClr val="accent6"/>
                </a:solidFill>
                <a:effectLst/>
                <a:latin typeface="Agency FB" panose="020B0503020202020204" pitchFamily="34" charset="0"/>
                <a:ea typeface="Times New Roman" panose="02020603050405020304" pitchFamily="18" charset="0"/>
              </a:rPr>
              <a:t>coloumns</a:t>
            </a:r>
            <a:r>
              <a:rPr lang="en-US" sz="1600" b="1" spc="30" dirty="0">
                <a:solidFill>
                  <a:schemeClr val="accent6"/>
                </a:solidFill>
                <a:effectLst/>
                <a:latin typeface="Agency FB" panose="020B0503020202020204" pitchFamily="34" charset="0"/>
                <a:ea typeface="Times New Roman" panose="02020603050405020304" pitchFamily="18" charset="0"/>
              </a:rPr>
              <a:t> ,MongoDB used collections and documents to store the data.</a:t>
            </a:r>
            <a:endParaRPr lang="en-IN" sz="1600" dirty="0">
              <a:solidFill>
                <a:schemeClr val="accent6"/>
              </a:solidFill>
              <a:effectLst/>
              <a:latin typeface="Agency FB" panose="020B0503020202020204" pitchFamily="34" charset="0"/>
              <a:ea typeface="Times New Roman" panose="02020603050405020304" pitchFamily="18"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 Placeholder 2"/>
          <p:cNvSpPr>
            <a:spLocks noGrp="1" noEditPoints="1"/>
          </p:cNvSpPr>
          <p:nvPr>
            <p:ph type="body" sz="quarter" idx="13"/>
          </p:nvPr>
        </p:nvSpPr>
        <p:spPr>
          <a:xfrm>
            <a:off x="144710" y="665748"/>
            <a:ext cx="4491457" cy="3954378"/>
          </a:xfrm>
        </p:spPr>
        <p:txBody>
          <a:bodyPr/>
          <a:lstStyle/>
          <a:p>
            <a:pPr>
              <a:lnSpc>
                <a:spcPct val="107000"/>
              </a:lnSpc>
              <a:spcAft>
                <a:spcPts val="800"/>
              </a:spcAft>
            </a:pPr>
            <a:r>
              <a:rPr lang="en-US" dirty="0">
                <a:latin typeface="Times New Roman" panose="02020603050405020304" pitchFamily="18" charset="0"/>
                <a:cs typeface="Times New Roman" panose="02020603050405020304" pitchFamily="18" charset="0"/>
              </a:rPr>
              <a:t>To connect the </a:t>
            </a:r>
            <a:r>
              <a:rPr lang="en-US" dirty="0" err="1">
                <a:latin typeface="Times New Roman" panose="02020603050405020304" pitchFamily="18" charset="0"/>
                <a:cs typeface="Times New Roman" panose="02020603050405020304" pitchFamily="18" charset="0"/>
              </a:rPr>
              <a:t>mangoDB</a:t>
            </a:r>
            <a:r>
              <a:rPr lang="en-US" dirty="0">
                <a:latin typeface="Times New Roman" panose="02020603050405020304" pitchFamily="18" charset="0"/>
                <a:cs typeface="Times New Roman" panose="02020603050405020304" pitchFamily="18" charset="0"/>
              </a:rPr>
              <a:t> database in node.js application, we have to download the LTS version of node </a:t>
            </a:r>
            <a:r>
              <a:rPr lang="en-US" dirty="0" err="1">
                <a:latin typeface="Times New Roman" panose="02020603050405020304" pitchFamily="18" charset="0"/>
                <a:cs typeface="Times New Roman" panose="02020603050405020304" pitchFamily="18" charset="0"/>
              </a:rPr>
              <a:t>js</a:t>
            </a:r>
            <a:r>
              <a:rPr lang="en-US" dirty="0">
                <a:latin typeface="Times New Roman" panose="02020603050405020304" pitchFamily="18" charset="0"/>
                <a:cs typeface="Times New Roman" panose="02020603050405020304" pitchFamily="18" charset="0"/>
              </a:rPr>
              <a:t> and install on your computer.</a:t>
            </a:r>
          </a:p>
          <a:p>
            <a:pPr>
              <a:lnSpc>
                <a:spcPct val="107000"/>
              </a:lnSpc>
              <a:spcAft>
                <a:spcPts val="800"/>
              </a:spcAft>
            </a:pPr>
            <a:r>
              <a:rPr lang="en-US" dirty="0">
                <a:latin typeface="Times New Roman" panose="02020603050405020304" pitchFamily="18" charset="0"/>
                <a:cs typeface="Times New Roman" panose="02020603050405020304" pitchFamily="18" charset="0"/>
              </a:rPr>
              <a:t>        After the installation ,we check node.js and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version in our terminal mac or CDM .</a:t>
            </a:r>
          </a:p>
          <a:p>
            <a:pPr>
              <a:lnSpc>
                <a:spcPct val="107000"/>
              </a:lnSpc>
              <a:spcAft>
                <a:spcPts val="800"/>
              </a:spcAft>
            </a:pPr>
            <a:r>
              <a:rPr lang="en-US" dirty="0">
                <a:latin typeface="Times New Roman" panose="02020603050405020304" pitchFamily="18" charset="0"/>
                <a:cs typeface="Times New Roman" panose="02020603050405020304" pitchFamily="18" charset="0"/>
              </a:rPr>
              <a:t>        Using the  </a:t>
            </a:r>
            <a:r>
              <a:rPr lang="en-US" dirty="0" err="1">
                <a:latin typeface="Times New Roman" panose="02020603050405020304" pitchFamily="18" charset="0"/>
                <a:cs typeface="Times New Roman" panose="02020603050405020304" pitchFamily="18" charset="0"/>
              </a:rPr>
              <a:t>npm.init</a:t>
            </a:r>
            <a:r>
              <a:rPr lang="en-US" dirty="0">
                <a:latin typeface="Times New Roman" panose="02020603050405020304" pitchFamily="18" charset="0"/>
                <a:cs typeface="Times New Roman" panose="02020603050405020304" pitchFamily="18" charset="0"/>
              </a:rPr>
              <a:t> command , we can initialize the node.js. then, install  the node modules using the </a:t>
            </a:r>
            <a:r>
              <a:rPr lang="en-US" dirty="0" err="1">
                <a:latin typeface="Times New Roman" panose="02020603050405020304" pitchFamily="18" charset="0"/>
                <a:cs typeface="Times New Roman" panose="02020603050405020304" pitchFamily="18" charset="0"/>
              </a:rPr>
              <a:t>npm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express </a:t>
            </a:r>
            <a:r>
              <a:rPr lang="en-US" dirty="0" err="1">
                <a:latin typeface="Times New Roman" panose="02020603050405020304" pitchFamily="18" charset="0"/>
                <a:cs typeface="Times New Roman" panose="02020603050405020304" pitchFamily="18" charset="0"/>
              </a:rPr>
              <a:t>mongodb</a:t>
            </a:r>
            <a:r>
              <a:rPr lang="en-US" dirty="0">
                <a:latin typeface="Times New Roman" panose="02020603050405020304" pitchFamily="18" charset="0"/>
                <a:cs typeface="Times New Roman" panose="02020603050405020304" pitchFamily="18" charset="0"/>
              </a:rPr>
              <a:t> mongoose </a:t>
            </a:r>
            <a:r>
              <a:rPr lang="en-US" dirty="0" err="1">
                <a:latin typeface="Times New Roman" panose="02020603050405020304" pitchFamily="18" charset="0"/>
                <a:cs typeface="Times New Roman" panose="02020603050405020304" pitchFamily="18" charset="0"/>
              </a:rPr>
              <a:t>cors</a:t>
            </a:r>
            <a:r>
              <a:rPr lang="en-US" dirty="0">
                <a:latin typeface="Times New Roman" panose="02020603050405020304" pitchFamily="18" charset="0"/>
                <a:cs typeface="Times New Roman" panose="02020603050405020304" pitchFamily="18" charset="0"/>
              </a:rPr>
              <a:t> command.</a:t>
            </a:r>
          </a:p>
          <a:p>
            <a:pPr>
              <a:lnSpc>
                <a:spcPct val="107000"/>
              </a:lnSpc>
              <a:spcAft>
                <a:spcPts val="800"/>
              </a:spcAft>
            </a:pPr>
            <a:r>
              <a:rPr lang="en-US" dirty="0">
                <a:latin typeface="Times New Roman" panose="02020603050405020304" pitchFamily="18" charset="0"/>
                <a:cs typeface="Times New Roman" panose="02020603050405020304" pitchFamily="18" charset="0"/>
              </a:rPr>
              <a:t>        To run the  module index.js file, we can use  the command </a:t>
            </a:r>
            <a:r>
              <a:rPr lang="en-US" dirty="0" err="1">
                <a:latin typeface="Times New Roman" panose="02020603050405020304" pitchFamily="18" charset="0"/>
                <a:cs typeface="Times New Roman" panose="02020603050405020304" pitchFamily="18" charset="0"/>
              </a:rPr>
              <a:t>nodemon</a:t>
            </a:r>
            <a:r>
              <a:rPr lang="en-US" dirty="0">
                <a:latin typeface="Times New Roman" panose="02020603050405020304" pitchFamily="18" charset="0"/>
                <a:cs typeface="Times New Roman" panose="02020603050405020304" pitchFamily="18" charset="0"/>
              </a:rPr>
              <a:t> index.js.</a:t>
            </a:r>
          </a:p>
          <a:p>
            <a:pPr>
              <a:lnSpc>
                <a:spcPct val="107000"/>
              </a:lnSpc>
              <a:spcAft>
                <a:spcPts val="800"/>
              </a:spcAft>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262" y="504092"/>
            <a:ext cx="8549135" cy="4401205"/>
          </a:xfrm>
          <a:prstGeom prst="rect">
            <a:avLst/>
          </a:prstGeom>
          <a:noFill/>
        </p:spPr>
        <p:txBody>
          <a:bodyPr wrap="none" rtlCol="0">
            <a:spAutoFit/>
          </a:bodyPr>
          <a:lstStyle/>
          <a:p>
            <a:r>
              <a:rPr lang="en-US" dirty="0"/>
              <a:t>To start, let’s create a new directory, for example, ‘scheduler-node’, and install the necessary libraries into</a:t>
            </a:r>
          </a:p>
          <a:p>
            <a:r>
              <a:rPr lang="en-US" dirty="0"/>
              <a:t> it by running the next command:</a:t>
            </a:r>
          </a:p>
          <a:p>
            <a:endParaRPr lang="en-US" dirty="0"/>
          </a:p>
          <a:p>
            <a:r>
              <a:rPr lang="en-US" dirty="0" err="1"/>
              <a:t>mkdir</a:t>
            </a:r>
            <a:r>
              <a:rPr lang="en-US" dirty="0"/>
              <a:t> scheduler-node</a:t>
            </a:r>
          </a:p>
          <a:p>
            <a:r>
              <a:rPr lang="en-US" dirty="0"/>
              <a:t>cd scheduler-node</a:t>
            </a:r>
          </a:p>
          <a:p>
            <a:r>
              <a:rPr lang="en-US" dirty="0" err="1"/>
              <a:t>npm</a:t>
            </a:r>
            <a:r>
              <a:rPr lang="en-US" dirty="0"/>
              <a:t> install express --save</a:t>
            </a:r>
          </a:p>
          <a:p>
            <a:r>
              <a:rPr lang="en-US" dirty="0" err="1"/>
              <a:t>npm</a:t>
            </a:r>
            <a:r>
              <a:rPr lang="en-US" dirty="0"/>
              <a:t> install </a:t>
            </a:r>
            <a:r>
              <a:rPr lang="en-US" dirty="0" err="1"/>
              <a:t>mongodb</a:t>
            </a:r>
            <a:r>
              <a:rPr lang="en-US" dirty="0"/>
              <a:t>@"^2.0.0" --save</a:t>
            </a:r>
          </a:p>
          <a:p>
            <a:r>
              <a:rPr lang="en-US" dirty="0" err="1"/>
              <a:t>npm</a:t>
            </a:r>
            <a:r>
              <a:rPr lang="en-US" dirty="0"/>
              <a:t> install </a:t>
            </a:r>
            <a:r>
              <a:rPr lang="en-US" dirty="0" err="1"/>
              <a:t>mongoskin</a:t>
            </a:r>
            <a:r>
              <a:rPr lang="en-US" dirty="0"/>
              <a:t> –save</a:t>
            </a:r>
          </a:p>
          <a:p>
            <a:endParaRPr lang="en-US" dirty="0"/>
          </a:p>
          <a:p>
            <a:r>
              <a:rPr lang="en-US" dirty="0"/>
              <a:t>Then we create the base of our application – app.js file in the ‘scheduler-node’</a:t>
            </a:r>
          </a:p>
          <a:p>
            <a:r>
              <a:rPr lang="en-US" dirty="0"/>
              <a:t> directory – with the following content:</a:t>
            </a:r>
          </a:p>
          <a:p>
            <a:endParaRPr lang="en-US" dirty="0"/>
          </a:p>
          <a:p>
            <a:r>
              <a:rPr lang="en-US" dirty="0" err="1"/>
              <a:t>var</a:t>
            </a:r>
            <a:r>
              <a:rPr lang="en-US" dirty="0"/>
              <a:t> express = require('express');</a:t>
            </a:r>
          </a:p>
          <a:p>
            <a:r>
              <a:rPr lang="en-US" dirty="0" err="1"/>
              <a:t>var</a:t>
            </a:r>
            <a:r>
              <a:rPr lang="en-US" dirty="0"/>
              <a:t> path = require('path');</a:t>
            </a:r>
          </a:p>
          <a:p>
            <a:r>
              <a:rPr lang="en-US" dirty="0" err="1"/>
              <a:t>var</a:t>
            </a:r>
            <a:r>
              <a:rPr lang="en-US" dirty="0"/>
              <a:t> </a:t>
            </a:r>
            <a:r>
              <a:rPr lang="en-US" dirty="0" err="1"/>
              <a:t>bodyParser</a:t>
            </a:r>
            <a:r>
              <a:rPr lang="en-US" dirty="0"/>
              <a:t> = require("body-parser");</a:t>
            </a:r>
          </a:p>
          <a:p>
            <a:endParaRPr lang="en-US" dirty="0"/>
          </a:p>
          <a:p>
            <a:r>
              <a:rPr lang="en-US" dirty="0"/>
              <a:t>//connect to the </a:t>
            </a:r>
            <a:r>
              <a:rPr lang="en-US" dirty="0" err="1"/>
              <a:t>mongoDB</a:t>
            </a:r>
            <a:endParaRPr lang="en-US" dirty="0"/>
          </a:p>
          <a:p>
            <a:r>
              <a:rPr lang="en-US" dirty="0" err="1"/>
              <a:t>var</a:t>
            </a:r>
            <a:r>
              <a:rPr lang="en-US" dirty="0"/>
              <a:t> </a:t>
            </a:r>
            <a:r>
              <a:rPr lang="en-US" dirty="0" err="1"/>
              <a:t>db</a:t>
            </a:r>
            <a:r>
              <a:rPr lang="en-US" dirty="0"/>
              <a:t> = require('</a:t>
            </a:r>
            <a:r>
              <a:rPr lang="en-US" dirty="0" err="1"/>
              <a:t>mongoskin</a:t>
            </a:r>
            <a:r>
              <a:rPr lang="en-US" dirty="0"/>
              <a:t>').</a:t>
            </a:r>
            <a:r>
              <a:rPr lang="en-US" dirty="0" err="1"/>
              <a:t>db</a:t>
            </a:r>
            <a:r>
              <a:rPr lang="en-US" dirty="0"/>
              <a:t>("</a:t>
            </a:r>
            <a:r>
              <a:rPr lang="en-US" dirty="0" err="1"/>
              <a:t>mongodb</a:t>
            </a:r>
            <a:r>
              <a:rPr lang="en-US" dirty="0"/>
              <a:t>://</a:t>
            </a:r>
            <a:r>
              <a:rPr lang="en-US" dirty="0" err="1"/>
              <a:t>localhost</a:t>
            </a:r>
            <a:r>
              <a:rPr lang="en-US" dirty="0"/>
              <a:t>/</a:t>
            </a:r>
            <a:r>
              <a:rPr lang="en-US" dirty="0" err="1"/>
              <a:t>testdb</a:t>
            </a:r>
            <a:r>
              <a:rPr lang="en-US" dirty="0"/>
              <a:t>", { w: 0});</a:t>
            </a:r>
          </a:p>
          <a:p>
            <a:r>
              <a:rPr lang="en-US" dirty="0"/>
              <a:t>    </a:t>
            </a:r>
            <a:r>
              <a:rPr lang="en-US" dirty="0" err="1"/>
              <a:t>db.bind</a:t>
            </a:r>
            <a:r>
              <a:rPr lang="en-US" dirty="0"/>
              <a:t>('event');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94347" y="795776"/>
            <a:ext cx="4265186" cy="2139553"/>
          </a:xfrm>
        </p:spPr>
        <p:txBody>
          <a:bodyPr>
            <a:noAutofit/>
          </a:bodyPr>
          <a:lstStyle/>
          <a:p>
            <a:r>
              <a:rPr lang="en-US" dirty="0">
                <a:latin typeface="+mj-lt"/>
              </a:rPr>
              <a:t>//create express app, use public folder for static files</a:t>
            </a:r>
          </a:p>
          <a:p>
            <a:r>
              <a:rPr lang="en-US" dirty="0" err="1">
                <a:latin typeface="+mj-lt"/>
              </a:rPr>
              <a:t>var</a:t>
            </a:r>
            <a:r>
              <a:rPr lang="en-US" dirty="0">
                <a:latin typeface="+mj-lt"/>
              </a:rPr>
              <a:t> app = express();</a:t>
            </a:r>
          </a:p>
          <a:p>
            <a:r>
              <a:rPr lang="en-US" dirty="0" err="1">
                <a:latin typeface="+mj-lt"/>
              </a:rPr>
              <a:t>app.use</a:t>
            </a:r>
            <a:r>
              <a:rPr lang="en-US" dirty="0">
                <a:latin typeface="+mj-lt"/>
              </a:rPr>
              <a:t>(</a:t>
            </a:r>
            <a:r>
              <a:rPr lang="en-US" dirty="0" err="1">
                <a:latin typeface="+mj-lt"/>
              </a:rPr>
              <a:t>express.static</a:t>
            </a:r>
            <a:r>
              <a:rPr lang="en-US" dirty="0">
                <a:latin typeface="+mj-lt"/>
              </a:rPr>
              <a:t>(</a:t>
            </a:r>
            <a:r>
              <a:rPr lang="en-US" dirty="0" err="1">
                <a:latin typeface="+mj-lt"/>
              </a:rPr>
              <a:t>path.join</a:t>
            </a:r>
            <a:r>
              <a:rPr lang="en-US" dirty="0">
                <a:latin typeface="+mj-lt"/>
              </a:rPr>
              <a:t>(__</a:t>
            </a:r>
            <a:r>
              <a:rPr lang="en-US" dirty="0" err="1">
                <a:latin typeface="+mj-lt"/>
              </a:rPr>
              <a:t>dirname</a:t>
            </a:r>
            <a:r>
              <a:rPr lang="en-US" dirty="0">
                <a:latin typeface="+mj-lt"/>
              </a:rPr>
              <a:t>, 'public')));</a:t>
            </a:r>
          </a:p>
          <a:p>
            <a:endParaRPr lang="en-US" dirty="0">
              <a:latin typeface="+mj-lt"/>
            </a:endParaRPr>
          </a:p>
          <a:p>
            <a:r>
              <a:rPr lang="en-US" dirty="0">
                <a:latin typeface="+mj-lt"/>
              </a:rPr>
              <a:t>//is necessary for parsing POST request</a:t>
            </a:r>
          </a:p>
          <a:p>
            <a:r>
              <a:rPr lang="en-US" dirty="0" err="1">
                <a:latin typeface="+mj-lt"/>
              </a:rPr>
              <a:t>app.use</a:t>
            </a:r>
            <a:r>
              <a:rPr lang="en-US" dirty="0">
                <a:latin typeface="+mj-lt"/>
              </a:rPr>
              <a:t>(</a:t>
            </a:r>
            <a:r>
              <a:rPr lang="en-US" dirty="0" err="1">
                <a:latin typeface="+mj-lt"/>
              </a:rPr>
              <a:t>bodyParser.json</a:t>
            </a:r>
            <a:r>
              <a:rPr lang="en-US" dirty="0">
                <a:latin typeface="+mj-lt"/>
              </a:rPr>
              <a:t>());</a:t>
            </a:r>
          </a:p>
          <a:p>
            <a:r>
              <a:rPr lang="en-US" dirty="0" err="1">
                <a:latin typeface="+mj-lt"/>
              </a:rPr>
              <a:t>app.use</a:t>
            </a:r>
            <a:r>
              <a:rPr lang="en-US" dirty="0">
                <a:latin typeface="+mj-lt"/>
              </a:rPr>
              <a:t>(</a:t>
            </a:r>
            <a:r>
              <a:rPr lang="en-US" dirty="0" err="1">
                <a:latin typeface="+mj-lt"/>
              </a:rPr>
              <a:t>bodyParser.urlencoded</a:t>
            </a:r>
            <a:r>
              <a:rPr lang="en-US" dirty="0">
                <a:latin typeface="+mj-lt"/>
              </a:rPr>
              <a:t>({ extended: true }));</a:t>
            </a:r>
          </a:p>
          <a:p>
            <a:endParaRPr lang="en-US" dirty="0">
              <a:latin typeface="+mj-lt"/>
            </a:endParaRPr>
          </a:p>
          <a:p>
            <a:r>
              <a:rPr lang="en-US" dirty="0" err="1">
                <a:latin typeface="+mj-lt"/>
              </a:rPr>
              <a:t>app.listen</a:t>
            </a:r>
            <a:r>
              <a:rPr lang="en-US" dirty="0">
                <a:latin typeface="+mj-lt"/>
              </a:rPr>
              <a:t>(3000);</a:t>
            </a:r>
          </a:p>
          <a:p>
            <a:endParaRPr lang="en-US" dirty="0">
              <a:latin typeface="+mj-lt"/>
            </a:endParaRPr>
          </a:p>
        </p:txBody>
      </p:sp>
    </p:spTree>
    <p:extLst>
      <p:ext uri="{BB962C8B-B14F-4D97-AF65-F5344CB8AC3E}">
        <p14:creationId xmlns:p14="http://schemas.microsoft.com/office/powerpoint/2010/main" val="101608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52963" y="479252"/>
            <a:ext cx="4265186" cy="2139553"/>
          </a:xfrm>
        </p:spPr>
        <p:txBody>
          <a:bodyPr>
            <a:noAutofit/>
          </a:bodyPr>
          <a:lstStyle/>
          <a:p>
            <a:r>
              <a:rPr lang="en-US" dirty="0">
                <a:latin typeface="+mj-lt"/>
              </a:rPr>
              <a:t>Now, we create index.html file in the ‘public’ directory. It will be the main page where we will place our calendar. Here is the content of this file:</a:t>
            </a:r>
          </a:p>
          <a:p>
            <a:endParaRPr lang="en-US" dirty="0">
              <a:latin typeface="+mj-lt"/>
            </a:endParaRPr>
          </a:p>
          <a:p>
            <a:r>
              <a:rPr lang="en-US" dirty="0">
                <a:latin typeface="+mj-lt"/>
              </a:rPr>
              <a:t>&lt;!</a:t>
            </a:r>
            <a:r>
              <a:rPr lang="en-US" dirty="0" err="1">
                <a:latin typeface="+mj-lt"/>
              </a:rPr>
              <a:t>doctype</a:t>
            </a:r>
            <a:r>
              <a:rPr lang="en-US" dirty="0">
                <a:latin typeface="+mj-lt"/>
              </a:rPr>
              <a:t> html&gt;</a:t>
            </a:r>
          </a:p>
          <a:p>
            <a:r>
              <a:rPr lang="en-US" dirty="0">
                <a:latin typeface="+mj-lt"/>
              </a:rPr>
              <a:t>&lt;head&gt;</a:t>
            </a:r>
          </a:p>
          <a:p>
            <a:r>
              <a:rPr lang="en-US" dirty="0">
                <a:latin typeface="+mj-lt"/>
              </a:rPr>
              <a:t>    &lt;meta content="text/html; charset=utf-8"&gt;</a:t>
            </a:r>
          </a:p>
          <a:p>
            <a:r>
              <a:rPr lang="en-US" dirty="0">
                <a:latin typeface="+mj-lt"/>
              </a:rPr>
              <a:t>    &lt;script </a:t>
            </a:r>
            <a:r>
              <a:rPr lang="en-US" dirty="0" err="1">
                <a:latin typeface="+mj-lt"/>
              </a:rPr>
              <a:t>src</a:t>
            </a:r>
            <a:r>
              <a:rPr lang="en-US" dirty="0">
                <a:latin typeface="+mj-lt"/>
              </a:rPr>
              <a:t>="codebase/dhtmlxscheduler.js" &gt;&lt;/script&gt;</a:t>
            </a:r>
          </a:p>
          <a:p>
            <a:r>
              <a:rPr lang="en-US" dirty="0">
                <a:latin typeface="+mj-lt"/>
              </a:rPr>
              <a:t>    &lt;link </a:t>
            </a:r>
            <a:r>
              <a:rPr lang="en-US" dirty="0" err="1">
                <a:latin typeface="+mj-lt"/>
              </a:rPr>
              <a:t>rel</a:t>
            </a:r>
            <a:r>
              <a:rPr lang="en-US" dirty="0">
                <a:latin typeface="+mj-lt"/>
              </a:rPr>
              <a:t>="</a:t>
            </a:r>
            <a:r>
              <a:rPr lang="en-US" dirty="0" err="1">
                <a:latin typeface="+mj-lt"/>
              </a:rPr>
              <a:t>stylesheet</a:t>
            </a:r>
            <a:r>
              <a:rPr lang="en-US" dirty="0">
                <a:latin typeface="+mj-lt"/>
              </a:rPr>
              <a:t>" </a:t>
            </a:r>
            <a:r>
              <a:rPr lang="en-US" dirty="0" err="1">
                <a:latin typeface="+mj-lt"/>
              </a:rPr>
              <a:t>href</a:t>
            </a:r>
            <a:r>
              <a:rPr lang="en-US" dirty="0">
                <a:latin typeface="+mj-lt"/>
              </a:rPr>
              <a:t>="codebase/dhtmlxscheduler.css"&gt;</a:t>
            </a:r>
          </a:p>
          <a:p>
            <a:r>
              <a:rPr lang="en-US" dirty="0">
                <a:latin typeface="+mj-lt"/>
              </a:rPr>
              <a:t>    &lt;style type="text/</a:t>
            </a:r>
            <a:r>
              <a:rPr lang="en-US" dirty="0" err="1">
                <a:latin typeface="+mj-lt"/>
              </a:rPr>
              <a:t>css</a:t>
            </a:r>
            <a:r>
              <a:rPr lang="en-US" dirty="0">
                <a:latin typeface="+mj-lt"/>
              </a:rPr>
              <a:t>" media="screen"&gt;</a:t>
            </a:r>
          </a:p>
          <a:p>
            <a:r>
              <a:rPr lang="en-US" dirty="0">
                <a:latin typeface="+mj-lt"/>
              </a:rPr>
              <a:t>        html, body{</a:t>
            </a:r>
          </a:p>
          <a:p>
            <a:r>
              <a:rPr lang="en-US" dirty="0">
                <a:latin typeface="+mj-lt"/>
              </a:rPr>
              <a:t>            margin:0px;</a:t>
            </a:r>
          </a:p>
          <a:p>
            <a:r>
              <a:rPr lang="en-US" dirty="0">
                <a:latin typeface="+mj-lt"/>
              </a:rPr>
              <a:t>            padding:0px;</a:t>
            </a:r>
          </a:p>
          <a:p>
            <a:r>
              <a:rPr lang="en-US" dirty="0">
                <a:latin typeface="+mj-lt"/>
              </a:rPr>
              <a:t>            height:100%;</a:t>
            </a:r>
          </a:p>
          <a:p>
            <a:r>
              <a:rPr lang="en-US" dirty="0">
                <a:latin typeface="+mj-lt"/>
              </a:rPr>
              <a:t>            </a:t>
            </a:r>
            <a:r>
              <a:rPr lang="en-US" dirty="0" err="1">
                <a:latin typeface="+mj-lt"/>
              </a:rPr>
              <a:t>overflow:hidden</a:t>
            </a:r>
            <a:r>
              <a:rPr lang="en-US" dirty="0">
                <a:latin typeface="+mj-lt"/>
              </a:rPr>
              <a:t>;</a:t>
            </a:r>
          </a:p>
          <a:p>
            <a:r>
              <a:rPr lang="en-US" dirty="0">
                <a:latin typeface="+mj-lt"/>
              </a:rPr>
              <a:t>        }  </a:t>
            </a:r>
          </a:p>
          <a:p>
            <a:r>
              <a:rPr lang="en-US" dirty="0">
                <a:latin typeface="+mj-lt"/>
              </a:rPr>
              <a:t>    &lt;/style&gt;</a:t>
            </a:r>
          </a:p>
          <a:p>
            <a:r>
              <a:rPr lang="en-US" dirty="0">
                <a:latin typeface="+mj-lt"/>
              </a:rPr>
              <a:t>&lt;/head&gt;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263488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393639" y="420638"/>
            <a:ext cx="4265186" cy="2139553"/>
          </a:xfrm>
        </p:spPr>
        <p:txBody>
          <a:bodyPr>
            <a:noAutofit/>
          </a:bodyPr>
          <a:lstStyle/>
          <a:p>
            <a:r>
              <a:rPr lang="en-US" dirty="0">
                <a:latin typeface="+mj-lt"/>
              </a:rPr>
              <a:t>&lt;script type="text/</a:t>
            </a:r>
            <a:r>
              <a:rPr lang="en-US" dirty="0" err="1">
                <a:latin typeface="+mj-lt"/>
              </a:rPr>
              <a:t>javascript</a:t>
            </a:r>
            <a:r>
              <a:rPr lang="en-US" dirty="0">
                <a:latin typeface="+mj-lt"/>
              </a:rPr>
              <a:t>" charset="utf-8"&gt;</a:t>
            </a:r>
          </a:p>
          <a:p>
            <a:r>
              <a:rPr lang="en-US" dirty="0">
                <a:latin typeface="+mj-lt"/>
              </a:rPr>
              <a:t>    function </a:t>
            </a:r>
            <a:r>
              <a:rPr lang="en-US" dirty="0" err="1">
                <a:latin typeface="+mj-lt"/>
              </a:rPr>
              <a:t>init</a:t>
            </a:r>
            <a:r>
              <a:rPr lang="en-US" dirty="0">
                <a:latin typeface="+mj-lt"/>
              </a:rPr>
              <a:t>() {</a:t>
            </a:r>
          </a:p>
          <a:p>
            <a:r>
              <a:rPr lang="en-US" dirty="0">
                <a:latin typeface="+mj-lt"/>
              </a:rPr>
              <a:t>        </a:t>
            </a:r>
            <a:r>
              <a:rPr lang="en-US" dirty="0" err="1">
                <a:latin typeface="+mj-lt"/>
              </a:rPr>
              <a:t>scheduler.init</a:t>
            </a:r>
            <a:r>
              <a:rPr lang="en-US" dirty="0">
                <a:latin typeface="+mj-lt"/>
              </a:rPr>
              <a:t>('</a:t>
            </a:r>
            <a:r>
              <a:rPr lang="en-US" dirty="0" err="1">
                <a:latin typeface="+mj-lt"/>
              </a:rPr>
              <a:t>scheduler_here',new</a:t>
            </a:r>
            <a:r>
              <a:rPr lang="en-US" dirty="0">
                <a:latin typeface="+mj-lt"/>
              </a:rPr>
              <a:t> Date(2018,8,4),"month");</a:t>
            </a:r>
          </a:p>
          <a:p>
            <a:r>
              <a:rPr lang="en-US" dirty="0">
                <a:latin typeface="+mj-lt"/>
              </a:rPr>
              <a:t>    }</a:t>
            </a:r>
          </a:p>
          <a:p>
            <a:r>
              <a:rPr lang="en-US" dirty="0">
                <a:latin typeface="+mj-lt"/>
              </a:rPr>
              <a:t>&lt;/script&gt;</a:t>
            </a:r>
          </a:p>
          <a:p>
            <a:endParaRPr lang="en-US" dirty="0">
              <a:latin typeface="+mj-lt"/>
            </a:endParaRPr>
          </a:p>
          <a:p>
            <a:r>
              <a:rPr lang="en-US" dirty="0">
                <a:latin typeface="+mj-lt"/>
              </a:rPr>
              <a:t>&lt;body </a:t>
            </a:r>
            <a:r>
              <a:rPr lang="en-US" dirty="0" err="1">
                <a:latin typeface="+mj-lt"/>
              </a:rPr>
              <a:t>onload</a:t>
            </a:r>
            <a:r>
              <a:rPr lang="en-US" dirty="0">
                <a:latin typeface="+mj-lt"/>
              </a:rPr>
              <a:t>="</a:t>
            </a:r>
            <a:r>
              <a:rPr lang="en-US" dirty="0" err="1">
                <a:latin typeface="+mj-lt"/>
              </a:rPr>
              <a:t>init</a:t>
            </a:r>
            <a:r>
              <a:rPr lang="en-US" dirty="0">
                <a:latin typeface="+mj-lt"/>
              </a:rPr>
              <a:t>();"&gt;</a:t>
            </a:r>
          </a:p>
          <a:p>
            <a:r>
              <a:rPr lang="en-US" dirty="0">
                <a:latin typeface="+mj-lt"/>
              </a:rPr>
              <a:t>    &lt;div id="</a:t>
            </a:r>
            <a:r>
              <a:rPr lang="en-US" dirty="0" err="1">
                <a:latin typeface="+mj-lt"/>
              </a:rPr>
              <a:t>scheduler_here</a:t>
            </a:r>
            <a:r>
              <a:rPr lang="en-US" dirty="0">
                <a:latin typeface="+mj-lt"/>
              </a:rPr>
              <a:t>" class="</a:t>
            </a:r>
            <a:r>
              <a:rPr lang="en-US" dirty="0" err="1">
                <a:latin typeface="+mj-lt"/>
              </a:rPr>
              <a:t>dhx_cal_container</a:t>
            </a:r>
            <a:r>
              <a:rPr lang="en-US" dirty="0">
                <a:latin typeface="+mj-lt"/>
              </a:rPr>
              <a:t>" style='width:100%; height:100%;'&gt;</a:t>
            </a:r>
          </a:p>
          <a:p>
            <a:r>
              <a:rPr lang="en-US" dirty="0">
                <a:latin typeface="+mj-lt"/>
              </a:rPr>
              <a:t>        &lt;div class="</a:t>
            </a:r>
            <a:r>
              <a:rPr lang="en-US" dirty="0" err="1">
                <a:latin typeface="+mj-lt"/>
              </a:rPr>
              <a:t>dhx_cal_navline</a:t>
            </a:r>
            <a:r>
              <a:rPr lang="en-US" dirty="0">
                <a:latin typeface="+mj-lt"/>
              </a:rPr>
              <a:t>"&gt;</a:t>
            </a:r>
          </a:p>
          <a:p>
            <a:r>
              <a:rPr lang="en-US" dirty="0">
                <a:latin typeface="+mj-lt"/>
              </a:rPr>
              <a:t>            &lt;div class="</a:t>
            </a:r>
            <a:r>
              <a:rPr lang="en-US" dirty="0" err="1">
                <a:latin typeface="+mj-lt"/>
              </a:rPr>
              <a:t>dhx_cal_prev_button</a:t>
            </a:r>
            <a:r>
              <a:rPr lang="en-US" dirty="0">
                <a:latin typeface="+mj-lt"/>
              </a:rPr>
              <a:t>"&gt;&amp;</a:t>
            </a:r>
            <a:r>
              <a:rPr lang="en-US" dirty="0" err="1">
                <a:latin typeface="+mj-lt"/>
              </a:rPr>
              <a:t>nbsp</a:t>
            </a:r>
            <a:r>
              <a:rPr lang="en-US" dirty="0">
                <a:latin typeface="+mj-lt"/>
              </a:rPr>
              <a:t>;&lt;/div&gt;</a:t>
            </a:r>
          </a:p>
          <a:p>
            <a:r>
              <a:rPr lang="en-US" dirty="0">
                <a:latin typeface="+mj-lt"/>
              </a:rPr>
              <a:t>            &lt;div class="</a:t>
            </a:r>
            <a:r>
              <a:rPr lang="en-US" dirty="0" err="1">
                <a:latin typeface="+mj-lt"/>
              </a:rPr>
              <a:t>dhx_cal_next_button</a:t>
            </a:r>
            <a:r>
              <a:rPr lang="en-US" dirty="0">
                <a:latin typeface="+mj-lt"/>
              </a:rPr>
              <a:t>"&gt;&amp;</a:t>
            </a:r>
            <a:r>
              <a:rPr lang="en-US" dirty="0" err="1">
                <a:latin typeface="+mj-lt"/>
              </a:rPr>
              <a:t>nbsp</a:t>
            </a:r>
            <a:r>
              <a:rPr lang="en-US" dirty="0">
                <a:latin typeface="+mj-lt"/>
              </a:rPr>
              <a:t>;&lt;/div&gt;</a:t>
            </a:r>
          </a:p>
          <a:p>
            <a:r>
              <a:rPr lang="en-US" dirty="0">
                <a:latin typeface="+mj-lt"/>
              </a:rPr>
              <a:t>            &lt;div</a:t>
            </a:r>
          </a:p>
        </p:txBody>
      </p:sp>
    </p:spTree>
    <p:extLst>
      <p:ext uri="{BB962C8B-B14F-4D97-AF65-F5344CB8AC3E}">
        <p14:creationId xmlns:p14="http://schemas.microsoft.com/office/powerpoint/2010/main" val="573109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229517" y="784053"/>
            <a:ext cx="4265186" cy="2139553"/>
          </a:xfrm>
        </p:spPr>
        <p:txBody>
          <a:bodyPr>
            <a:noAutofit/>
          </a:bodyPr>
          <a:lstStyle/>
          <a:p>
            <a:r>
              <a:rPr lang="en-US" dirty="0">
                <a:latin typeface="+mj-lt"/>
              </a:rPr>
              <a:t>class="</a:t>
            </a:r>
            <a:r>
              <a:rPr lang="en-US" dirty="0" err="1">
                <a:latin typeface="+mj-lt"/>
              </a:rPr>
              <a:t>dhx_cal_today_button</a:t>
            </a:r>
            <a:r>
              <a:rPr lang="en-US" dirty="0">
                <a:latin typeface="+mj-lt"/>
              </a:rPr>
              <a:t>"&gt;&lt;/div&gt;</a:t>
            </a:r>
          </a:p>
          <a:p>
            <a:r>
              <a:rPr lang="en-US" dirty="0">
                <a:latin typeface="+mj-lt"/>
              </a:rPr>
              <a:t>            &lt;div class="</a:t>
            </a:r>
            <a:r>
              <a:rPr lang="en-US" dirty="0" err="1">
                <a:latin typeface="+mj-lt"/>
              </a:rPr>
              <a:t>dhx_cal_date</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day_tab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week_tab</a:t>
            </a:r>
            <a:r>
              <a:rPr lang="en-US" dirty="0">
                <a:latin typeface="+mj-lt"/>
              </a:rPr>
              <a:t>"&gt;&lt;/div&gt;</a:t>
            </a:r>
          </a:p>
          <a:p>
            <a:r>
              <a:rPr lang="en-US" dirty="0">
                <a:latin typeface="+mj-lt"/>
              </a:rPr>
              <a:t>            &lt;div class="</a:t>
            </a:r>
            <a:r>
              <a:rPr lang="en-US" dirty="0" err="1">
                <a:latin typeface="+mj-lt"/>
              </a:rPr>
              <a:t>dhx_cal_tab</a:t>
            </a:r>
            <a:r>
              <a:rPr lang="en-US" dirty="0">
                <a:latin typeface="+mj-lt"/>
              </a:rPr>
              <a:t>" name="</a:t>
            </a:r>
            <a:r>
              <a:rPr lang="en-US" dirty="0" err="1">
                <a:latin typeface="+mj-lt"/>
              </a:rPr>
              <a:t>month_tab</a:t>
            </a:r>
            <a:r>
              <a:rPr lang="en-US" dirty="0">
                <a:latin typeface="+mj-lt"/>
              </a:rPr>
              <a:t>"&gt;&lt;/div&gt;</a:t>
            </a:r>
          </a:p>
          <a:p>
            <a:r>
              <a:rPr lang="en-US" dirty="0">
                <a:latin typeface="+mj-lt"/>
              </a:rPr>
              <a:t>        &lt;/div&gt;</a:t>
            </a:r>
          </a:p>
          <a:p>
            <a:r>
              <a:rPr lang="en-US" dirty="0">
                <a:latin typeface="+mj-lt"/>
              </a:rPr>
              <a:t>        &lt;div class="</a:t>
            </a:r>
            <a:r>
              <a:rPr lang="en-US" dirty="0" err="1">
                <a:latin typeface="+mj-lt"/>
              </a:rPr>
              <a:t>dhx_cal_header</a:t>
            </a:r>
            <a:r>
              <a:rPr lang="en-US" dirty="0">
                <a:latin typeface="+mj-lt"/>
              </a:rPr>
              <a:t>"&gt;</a:t>
            </a:r>
          </a:p>
          <a:p>
            <a:r>
              <a:rPr lang="en-US" dirty="0">
                <a:latin typeface="+mj-lt"/>
              </a:rPr>
              <a:t>        &lt;/div&gt;</a:t>
            </a:r>
          </a:p>
          <a:p>
            <a:r>
              <a:rPr lang="en-US" dirty="0">
                <a:latin typeface="+mj-lt"/>
              </a:rPr>
              <a:t>        &lt;div class="</a:t>
            </a:r>
            <a:r>
              <a:rPr lang="en-US" dirty="0" err="1">
                <a:latin typeface="+mj-lt"/>
              </a:rPr>
              <a:t>dhx_cal_data</a:t>
            </a:r>
            <a:r>
              <a:rPr lang="en-US" dirty="0">
                <a:latin typeface="+mj-lt"/>
              </a:rPr>
              <a:t>"&gt;</a:t>
            </a:r>
          </a:p>
          <a:p>
            <a:r>
              <a:rPr lang="en-US" dirty="0">
                <a:latin typeface="+mj-lt"/>
              </a:rPr>
              <a:t>        &lt;/div&gt;</a:t>
            </a:r>
          </a:p>
          <a:p>
            <a:r>
              <a:rPr lang="en-US" dirty="0">
                <a:latin typeface="+mj-lt"/>
              </a:rPr>
              <a:t>    &lt;/div&gt;</a:t>
            </a:r>
          </a:p>
          <a:p>
            <a:r>
              <a:rPr lang="en-US" dirty="0">
                <a:latin typeface="+mj-lt"/>
              </a:rPr>
              <a:t>&lt;/body&gt;</a:t>
            </a:r>
          </a:p>
          <a:p>
            <a:r>
              <a:rPr lang="en-US" dirty="0">
                <a:latin typeface="+mj-lt"/>
              </a:rPr>
              <a:t>This is the basic HTML code needed for working with </a:t>
            </a:r>
            <a:r>
              <a:rPr lang="en-US" dirty="0" err="1">
                <a:latin typeface="+mj-lt"/>
              </a:rPr>
              <a:t>dhtmlxScheduler</a:t>
            </a:r>
            <a:r>
              <a:rPr lang="en-US" dirty="0">
                <a:latin typeface="+mj-lt"/>
              </a:rPr>
              <a:t>.</a:t>
            </a:r>
          </a:p>
          <a:p>
            <a:endParaRPr lang="en-US" dirty="0">
              <a:latin typeface="+mj-lt"/>
            </a:endParaRPr>
          </a:p>
          <a:p>
            <a:endParaRPr lang="en-US" dirty="0">
              <a:latin typeface="+mj-lt"/>
            </a:endParaRPr>
          </a:p>
        </p:txBody>
      </p:sp>
    </p:spTree>
    <p:extLst>
      <p:ext uri="{BB962C8B-B14F-4D97-AF65-F5344CB8AC3E}">
        <p14:creationId xmlns:p14="http://schemas.microsoft.com/office/powerpoint/2010/main" val="39247050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1214</Words>
  <Application>Microsoft Office PowerPoint</Application>
  <PresentationFormat>On-screen Show (16:9)</PresentationFormat>
  <Paragraphs>180</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Back-end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Neeraj B</cp:lastModifiedBy>
  <cp:revision>11</cp:revision>
  <dcterms:created xsi:type="dcterms:W3CDTF">2020-08-12T13:21:46Z</dcterms:created>
  <dcterms:modified xsi:type="dcterms:W3CDTF">2023-04-29T15:30:44Z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4da82833baf24e40bdd7f4699616847f</vt:lpwstr>
  </property>
</Properties>
</file>